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sldIdLst>
    <p:sldId id="292" r:id="rId6"/>
    <p:sldId id="278" r:id="rId7"/>
    <p:sldId id="282" r:id="rId8"/>
    <p:sldId id="256" r:id="rId9"/>
    <p:sldId id="257" r:id="rId10"/>
    <p:sldId id="258" r:id="rId11"/>
    <p:sldId id="303" r:id="rId12"/>
    <p:sldId id="305" r:id="rId13"/>
    <p:sldId id="304" r:id="rId14"/>
    <p:sldId id="259" r:id="rId15"/>
    <p:sldId id="260" r:id="rId16"/>
    <p:sldId id="261" r:id="rId17"/>
    <p:sldId id="296" r:id="rId18"/>
    <p:sldId id="297" r:id="rId19"/>
    <p:sldId id="298" r:id="rId20"/>
    <p:sldId id="299" r:id="rId21"/>
    <p:sldId id="262" r:id="rId22"/>
    <p:sldId id="289" r:id="rId23"/>
    <p:sldId id="264" r:id="rId24"/>
    <p:sldId id="290" r:id="rId25"/>
    <p:sldId id="265" r:id="rId26"/>
    <p:sldId id="277" r:id="rId27"/>
    <p:sldId id="280" r:id="rId28"/>
    <p:sldId id="300" r:id="rId29"/>
    <p:sldId id="293" r:id="rId30"/>
    <p:sldId id="294" r:id="rId31"/>
    <p:sldId id="295" r:id="rId32"/>
    <p:sldId id="266" r:id="rId33"/>
    <p:sldId id="267" r:id="rId34"/>
    <p:sldId id="301" r:id="rId35"/>
    <p:sldId id="281" r:id="rId36"/>
    <p:sldId id="288" r:id="rId37"/>
    <p:sldId id="284" r:id="rId38"/>
    <p:sldId id="285" r:id="rId39"/>
    <p:sldId id="302" r:id="rId40"/>
    <p:sldId id="306" r:id="rId41"/>
    <p:sldId id="307" r:id="rId42"/>
    <p:sldId id="308" r:id="rId43"/>
    <p:sldId id="287" r:id="rId44"/>
    <p:sldId id="291" r:id="rId45"/>
  </p:sldIdLst>
  <p:sldSz cx="10980738" cy="666115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31" end="38"/>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a:srgbClr val="FFCC66"/>
    <a:srgbClr val="0000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7" d="100"/>
          <a:sy n="107" d="100"/>
        </p:scale>
        <p:origin x="-366" y="-90"/>
      </p:cViewPr>
      <p:guideLst>
        <p:guide orient="horz" pos="2098"/>
        <p:guide pos="34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8194" name="组合 8193"/>
          <p:cNvGrpSpPr/>
          <p:nvPr/>
        </p:nvGrpSpPr>
        <p:grpSpPr>
          <a:xfrm>
            <a:off x="0" y="0"/>
            <a:ext cx="10980738" cy="6661150"/>
            <a:chOff x="0" y="0"/>
            <a:chExt cx="5760" cy="4320"/>
          </a:xfrm>
        </p:grpSpPr>
        <p:pic>
          <p:nvPicPr>
            <p:cNvPr id="8195" name="图片 8194" descr="R02"/>
            <p:cNvPicPr>
              <a:picLocks noChangeAspect="1"/>
            </p:cNvPicPr>
            <p:nvPr/>
          </p:nvPicPr>
          <p:blipFill>
            <a:blip r:embed="rId2" cstate="print"/>
            <a:stretch>
              <a:fillRect/>
            </a:stretch>
          </p:blipFill>
          <p:spPr>
            <a:xfrm>
              <a:off x="1056" y="3006"/>
              <a:ext cx="4704" cy="1314"/>
            </a:xfrm>
            <a:prstGeom prst="rect">
              <a:avLst/>
            </a:prstGeom>
            <a:noFill/>
            <a:ln w="9525">
              <a:noFill/>
            </a:ln>
          </p:spPr>
        </p:pic>
        <p:pic>
          <p:nvPicPr>
            <p:cNvPr id="8196" name="图片 8195" descr="R04"/>
            <p:cNvPicPr>
              <a:picLocks noChangeAspect="1"/>
            </p:cNvPicPr>
            <p:nvPr/>
          </p:nvPicPr>
          <p:blipFill>
            <a:blip r:embed="rId3" cstate="print"/>
            <a:stretch>
              <a:fillRect/>
            </a:stretch>
          </p:blipFill>
          <p:spPr>
            <a:xfrm>
              <a:off x="0" y="0"/>
              <a:ext cx="1062" cy="4320"/>
            </a:xfrm>
            <a:prstGeom prst="rect">
              <a:avLst/>
            </a:prstGeom>
            <a:noFill/>
            <a:ln w="9525">
              <a:noFill/>
            </a:ln>
          </p:spPr>
        </p:pic>
        <p:pic>
          <p:nvPicPr>
            <p:cNvPr id="8197" name="图片 8196" descr="R01"/>
            <p:cNvPicPr>
              <a:picLocks noChangeAspect="1"/>
            </p:cNvPicPr>
            <p:nvPr/>
          </p:nvPicPr>
          <p:blipFill>
            <a:blip r:embed="rId4" cstate="print">
              <a:clrChange>
                <a:clrFrom>
                  <a:srgbClr val="FFFFFF"/>
                </a:clrFrom>
                <a:clrTo>
                  <a:srgbClr val="FFFFFF">
                    <a:alpha val="0"/>
                  </a:srgbClr>
                </a:clrTo>
              </a:clrChange>
            </a:blip>
            <a:stretch>
              <a:fillRect/>
            </a:stretch>
          </p:blipFill>
          <p:spPr>
            <a:xfrm>
              <a:off x="192" y="864"/>
              <a:ext cx="5376" cy="2376"/>
            </a:xfrm>
            <a:prstGeom prst="rect">
              <a:avLst/>
            </a:prstGeom>
            <a:noFill/>
            <a:ln w="9525">
              <a:noFill/>
            </a:ln>
          </p:spPr>
        </p:pic>
      </p:grpSp>
      <p:sp>
        <p:nvSpPr>
          <p:cNvPr id="8198" name="标题 8197"/>
          <p:cNvSpPr>
            <a:spLocks noGrp="1"/>
          </p:cNvSpPr>
          <p:nvPr>
            <p:ph type="ctrTitle" sz="quarter"/>
          </p:nvPr>
        </p:nvSpPr>
        <p:spPr>
          <a:xfrm>
            <a:off x="823913" y="2220913"/>
            <a:ext cx="9332912" cy="1109662"/>
          </a:xfrm>
          <a:prstGeom prst="rect">
            <a:avLst/>
          </a:prstGeom>
          <a:noFill/>
          <a:ln w="9525">
            <a:noFill/>
          </a:ln>
        </p:spPr>
        <p:txBody>
          <a:bodyPr anchor="ctr"/>
          <a:lstStyle>
            <a:lvl1pPr lvl="0">
              <a:defRPr>
                <a:solidFill>
                  <a:schemeClr val="tx1"/>
                </a:solidFill>
              </a:defRPr>
            </a:lvl1pPr>
          </a:lstStyle>
          <a:p>
            <a:pPr lvl="0"/>
            <a:r>
              <a:rPr lang="zh-CN" altLang="en-US" dirty="0"/>
              <a:t>单击此处编辑母版标题样式</a:t>
            </a:r>
          </a:p>
        </p:txBody>
      </p:sp>
      <p:sp>
        <p:nvSpPr>
          <p:cNvPr id="8199" name="副标题 8198"/>
          <p:cNvSpPr>
            <a:spLocks noGrp="1"/>
          </p:cNvSpPr>
          <p:nvPr>
            <p:ph type="subTitle" sz="quarter" idx="1"/>
          </p:nvPr>
        </p:nvSpPr>
        <p:spPr>
          <a:xfrm>
            <a:off x="1647825" y="3775075"/>
            <a:ext cx="7685088" cy="17018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p>
        </p:txBody>
      </p:sp>
      <p:sp>
        <p:nvSpPr>
          <p:cNvPr id="8200" name="日期占位符 8199"/>
          <p:cNvSpPr>
            <a:spLocks noGrp="1"/>
          </p:cNvSpPr>
          <p:nvPr>
            <p:ph type="dt" sz="quarter" idx="2"/>
          </p:nvPr>
        </p:nvSpPr>
        <p:spPr>
          <a:xfrm>
            <a:off x="549275" y="6065838"/>
            <a:ext cx="2562225" cy="461962"/>
          </a:xfrm>
          <a:prstGeom prst="rect">
            <a:avLst/>
          </a:prstGeom>
          <a:noFill/>
          <a:ln w="9525">
            <a:noFill/>
          </a:ln>
        </p:spPr>
        <p:txBody>
          <a:bodyPr anchor="t"/>
          <a:lstStyle>
            <a:lvl1pPr>
              <a:defRPr sz="1400">
                <a:latin typeface="Times New Roman" panose="02020603050405020304" pitchFamily="18" charset="0"/>
              </a:defRPr>
            </a:lvl1pPr>
          </a:lstStyle>
          <a:p>
            <a:pPr lvl="0">
              <a:buClr>
                <a:schemeClr val="bg1"/>
              </a:buClr>
            </a:pPr>
            <a:endParaRPr lang="zh-CN" altLang="en-US" dirty="0"/>
          </a:p>
        </p:txBody>
      </p:sp>
      <p:sp>
        <p:nvSpPr>
          <p:cNvPr id="8201" name="页脚占位符 8200"/>
          <p:cNvSpPr>
            <a:spLocks noGrp="1"/>
          </p:cNvSpPr>
          <p:nvPr>
            <p:ph type="ftr" sz="quarter" idx="3"/>
          </p:nvPr>
        </p:nvSpPr>
        <p:spPr>
          <a:xfrm>
            <a:off x="3751263" y="6065838"/>
            <a:ext cx="3478212" cy="461962"/>
          </a:xfrm>
          <a:prstGeom prst="rect">
            <a:avLst/>
          </a:prstGeom>
          <a:noFill/>
          <a:ln w="9525">
            <a:noFill/>
          </a:ln>
        </p:spPr>
        <p:txBody>
          <a:bodyPr anchor="t"/>
          <a:lstStyle>
            <a:lvl1pPr algn="ctr">
              <a:defRPr sz="1400">
                <a:latin typeface="Times New Roman" panose="02020603050405020304" pitchFamily="18" charset="0"/>
              </a:defRPr>
            </a:lvl1pPr>
          </a:lstStyle>
          <a:p>
            <a:pPr lvl="0">
              <a:buClr>
                <a:schemeClr val="bg1"/>
              </a:buClr>
            </a:pPr>
            <a:endParaRPr lang="zh-CN" altLang="en-US" dirty="0"/>
          </a:p>
        </p:txBody>
      </p:sp>
      <p:sp>
        <p:nvSpPr>
          <p:cNvPr id="8202" name="灯片编号占位符 8201"/>
          <p:cNvSpPr>
            <a:spLocks noGrp="1"/>
          </p:cNvSpPr>
          <p:nvPr>
            <p:ph type="sldNum" sz="quarter" idx="4"/>
          </p:nvPr>
        </p:nvSpPr>
        <p:spPr>
          <a:xfrm>
            <a:off x="7869238" y="6065838"/>
            <a:ext cx="2562225" cy="461962"/>
          </a:xfrm>
          <a:prstGeom prst="rect">
            <a:avLst/>
          </a:prstGeom>
          <a:noFill/>
          <a:ln w="9525">
            <a:noFill/>
          </a:ln>
        </p:spPr>
        <p:txBody>
          <a:bodyPr anchor="t"/>
          <a:lstStyle>
            <a:lvl1pPr algn="r">
              <a:defRPr sz="1400">
                <a:latin typeface="Times New Roman" panose="02020603050405020304" pitchFamily="18" charset="0"/>
              </a:defRPr>
            </a:lvl1p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38691" y="369888"/>
            <a:ext cx="2402284" cy="5921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31838" y="369888"/>
            <a:ext cx="7067590" cy="5921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5842" name="标题 35841"/>
          <p:cNvSpPr>
            <a:spLocks noGrp="1" noRot="1"/>
          </p:cNvSpPr>
          <p:nvPr>
            <p:ph type="ctrTitle"/>
          </p:nvPr>
        </p:nvSpPr>
        <p:spPr>
          <a:xfrm>
            <a:off x="4757738" y="1036638"/>
            <a:ext cx="5583237" cy="1924050"/>
          </a:xfrm>
          <a:prstGeom prst="rect">
            <a:avLst/>
          </a:prstGeom>
          <a:noFill/>
          <a:ln w="9525">
            <a:noFill/>
          </a:ln>
        </p:spPr>
        <p:txBody>
          <a:bodyPr anchor="ctr"/>
          <a:lstStyle>
            <a:lvl1pPr lvl="0">
              <a:defRPr/>
            </a:lvl1pPr>
          </a:lstStyle>
          <a:p>
            <a:pPr lvl="0"/>
            <a:r>
              <a:rPr lang="zh-CN" altLang="en-US" dirty="0"/>
              <a:t>单击此处编辑母版标题样式</a:t>
            </a:r>
          </a:p>
        </p:txBody>
      </p:sp>
      <p:sp>
        <p:nvSpPr>
          <p:cNvPr id="35843" name="副标题 35842"/>
          <p:cNvSpPr>
            <a:spLocks noGrp="1" noRot="1"/>
          </p:cNvSpPr>
          <p:nvPr>
            <p:ph type="subTitle" idx="1"/>
          </p:nvPr>
        </p:nvSpPr>
        <p:spPr>
          <a:xfrm>
            <a:off x="4757738" y="3552825"/>
            <a:ext cx="5491162" cy="1628775"/>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p>
        </p:txBody>
      </p:sp>
      <p:sp>
        <p:nvSpPr>
          <p:cNvPr id="35844" name="日期占位符 35843"/>
          <p:cNvSpPr>
            <a:spLocks noGrp="1"/>
          </p:cNvSpPr>
          <p:nvPr>
            <p:ph type="dt" sz="half" idx="2"/>
          </p:nvPr>
        </p:nvSpPr>
        <p:spPr>
          <a:xfrm>
            <a:off x="361950" y="5902325"/>
            <a:ext cx="2749550" cy="463550"/>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35845" name="页脚占位符 35844"/>
          <p:cNvSpPr>
            <a:spLocks noGrp="1"/>
          </p:cNvSpPr>
          <p:nvPr>
            <p:ph type="ftr" sz="quarter" idx="3"/>
          </p:nvPr>
        </p:nvSpPr>
        <p:spPr>
          <a:xfrm>
            <a:off x="3751263" y="5902325"/>
            <a:ext cx="3478212" cy="463550"/>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35846" name="灯片编号占位符 35845"/>
          <p:cNvSpPr>
            <a:spLocks noGrp="1"/>
          </p:cNvSpPr>
          <p:nvPr>
            <p:ph type="sldNum" sz="quarter" idx="4"/>
          </p:nvPr>
        </p:nvSpPr>
        <p:spPr>
          <a:xfrm>
            <a:off x="7869238" y="5902325"/>
            <a:ext cx="2749550" cy="463550"/>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pPr/>
              <a:t>‹#›</a:t>
            </a:fld>
            <a:endParaRPr lang="zh-CN" altLang="en-US" dirty="0">
              <a:latin typeface="Arial" panose="020B0604020202020204" pitchFamily="34" charset="0"/>
            </a:endParaRPr>
          </a:p>
        </p:txBody>
      </p:sp>
    </p:spTree>
  </p:cSld>
  <p:clrMapOvr>
    <a:masterClrMapping/>
  </p:clrMapOvr>
  <p:transition spd="slow">
    <p:random/>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9228" y="1660662"/>
            <a:ext cx="9471160" cy="2770853"/>
          </a:xfrm>
        </p:spPr>
        <p:txBody>
          <a:bodyPr anchor="b"/>
          <a:lstStyle>
            <a:lvl1pPr>
              <a:defRPr sz="540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9228" y="4457728"/>
            <a:ext cx="9471160" cy="1457126"/>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3595" indent="0">
              <a:buNone/>
              <a:defRPr sz="1620">
                <a:solidFill>
                  <a:schemeClr val="tx1">
                    <a:tint val="75000"/>
                  </a:schemeClr>
                </a:solidFill>
              </a:defRPr>
            </a:lvl3pPr>
            <a:lvl4pPr marL="1235075" indent="0">
              <a:buNone/>
              <a:defRPr sz="1440">
                <a:solidFill>
                  <a:schemeClr val="tx1">
                    <a:tint val="75000"/>
                  </a:schemeClr>
                </a:solidFill>
              </a:defRPr>
            </a:lvl4pPr>
            <a:lvl5pPr marL="1647190" indent="0">
              <a:buNone/>
              <a:defRPr sz="1440">
                <a:solidFill>
                  <a:schemeClr val="tx1">
                    <a:tint val="75000"/>
                  </a:schemeClr>
                </a:solidFill>
              </a:defRPr>
            </a:lvl5pPr>
            <a:lvl6pPr marL="2058670" indent="0">
              <a:buNone/>
              <a:defRPr sz="1440">
                <a:solidFill>
                  <a:schemeClr val="tx1">
                    <a:tint val="75000"/>
                  </a:schemeClr>
                </a:solidFill>
              </a:defRPr>
            </a:lvl6pPr>
            <a:lvl7pPr marL="2470785" indent="0">
              <a:buNone/>
              <a:defRPr sz="1440">
                <a:solidFill>
                  <a:schemeClr val="tx1">
                    <a:tint val="75000"/>
                  </a:schemeClr>
                </a:solidFill>
              </a:defRPr>
            </a:lvl7pPr>
            <a:lvl8pPr marL="2882265" indent="0">
              <a:buNone/>
              <a:defRPr sz="1440">
                <a:solidFill>
                  <a:schemeClr val="tx1">
                    <a:tint val="75000"/>
                  </a:schemeClr>
                </a:solidFill>
              </a:defRPr>
            </a:lvl8pPr>
            <a:lvl9pPr marL="3294380" indent="0">
              <a:buNone/>
              <a:defRPr sz="144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66713" y="1924050"/>
            <a:ext cx="5025073" cy="3775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96891" y="1924050"/>
            <a:ext cx="5025073" cy="3775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378" y="354645"/>
            <a:ext cx="9471160" cy="12875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68900" y="1727390"/>
            <a:ext cx="4389516"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4" name="内容占位符 3"/>
          <p:cNvSpPr>
            <a:spLocks noGrp="1"/>
          </p:cNvSpPr>
          <p:nvPr>
            <p:ph sz="half" idx="2"/>
          </p:nvPr>
        </p:nvSpPr>
        <p:spPr>
          <a:xfrm>
            <a:off x="1068900" y="2588873"/>
            <a:ext cx="4389516"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35481" y="1727390"/>
            <a:ext cx="4411134"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6" name="内容占位符 5"/>
          <p:cNvSpPr>
            <a:spLocks noGrp="1"/>
          </p:cNvSpPr>
          <p:nvPr>
            <p:ph sz="quarter" idx="4"/>
          </p:nvPr>
        </p:nvSpPr>
        <p:spPr>
          <a:xfrm>
            <a:off x="5635481" y="2588873"/>
            <a:ext cx="4411134"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541676" cy="1554268"/>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68379" y="959082"/>
            <a:ext cx="5559159" cy="473373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378" y="1998345"/>
            <a:ext cx="3541676" cy="3702181"/>
          </a:xfrm>
        </p:spPr>
        <p:txBody>
          <a:bodyPr/>
          <a:lstStyle>
            <a:lvl1pPr marL="0" indent="0">
              <a:buNone/>
              <a:defRPr sz="1440"/>
            </a:lvl1pPr>
            <a:lvl2pPr marL="411480" indent="0">
              <a:buNone/>
              <a:defRPr sz="1260"/>
            </a:lvl2pPr>
            <a:lvl3pPr marL="823595" indent="0">
              <a:buNone/>
              <a:defRPr sz="1080"/>
            </a:lvl3pPr>
            <a:lvl4pPr marL="1235075" indent="0">
              <a:buNone/>
              <a:defRPr sz="900"/>
            </a:lvl4pPr>
            <a:lvl5pPr marL="1647190" indent="0">
              <a:buNone/>
              <a:defRPr sz="900"/>
            </a:lvl5pPr>
            <a:lvl6pPr marL="2058670" indent="0">
              <a:buNone/>
              <a:defRPr sz="900"/>
            </a:lvl6pPr>
            <a:lvl7pPr marL="2470785" indent="0">
              <a:buNone/>
              <a:defRPr sz="900"/>
            </a:lvl7pPr>
            <a:lvl8pPr marL="2882265" indent="0">
              <a:buNone/>
              <a:defRPr sz="900"/>
            </a:lvl8pPr>
            <a:lvl9pPr marL="329438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751634" cy="1554268"/>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68379" y="444078"/>
            <a:ext cx="5559159" cy="5248739"/>
          </a:xfrm>
        </p:spPr>
        <p:txBody>
          <a:bodyPr/>
          <a:lstStyle>
            <a:lvl1pPr marL="0" indent="0">
              <a:buNone/>
              <a:defRPr sz="2880"/>
            </a:lvl1pPr>
            <a:lvl2pPr marL="411480" indent="0">
              <a:buNone/>
              <a:defRPr sz="2520"/>
            </a:lvl2pPr>
            <a:lvl3pPr marL="823595" indent="0">
              <a:buNone/>
              <a:defRPr sz="2160"/>
            </a:lvl3pPr>
            <a:lvl4pPr marL="1235075" indent="0">
              <a:buNone/>
              <a:defRPr sz="1800"/>
            </a:lvl4pPr>
            <a:lvl5pPr marL="1647190" indent="0">
              <a:buNone/>
              <a:defRPr sz="1800"/>
            </a:lvl5pPr>
            <a:lvl6pPr marL="2058670" indent="0">
              <a:buNone/>
              <a:defRPr sz="1800"/>
            </a:lvl6pPr>
            <a:lvl7pPr marL="2470785" indent="0">
              <a:buNone/>
              <a:defRPr sz="1800"/>
            </a:lvl7pPr>
            <a:lvl8pPr marL="2882265" indent="0">
              <a:buNone/>
              <a:defRPr sz="1800"/>
            </a:lvl8pPr>
            <a:lvl9pPr marL="3294380" indent="0">
              <a:buNone/>
              <a:defRPr sz="1800"/>
            </a:lvl9pPr>
          </a:lstStyle>
          <a:p>
            <a:endParaRPr lang="zh-CN" altLang="en-US"/>
          </a:p>
        </p:txBody>
      </p:sp>
      <p:sp>
        <p:nvSpPr>
          <p:cNvPr id="4" name="文本占位符 3"/>
          <p:cNvSpPr>
            <a:spLocks noGrp="1"/>
          </p:cNvSpPr>
          <p:nvPr>
            <p:ph type="body" sz="half" idx="2"/>
          </p:nvPr>
        </p:nvSpPr>
        <p:spPr>
          <a:xfrm>
            <a:off x="756378" y="1998345"/>
            <a:ext cx="3751634" cy="3702181"/>
          </a:xfrm>
        </p:spPr>
        <p:txBody>
          <a:bodyPr/>
          <a:lstStyle>
            <a:lvl1pPr marL="0" indent="0">
              <a:buNone/>
              <a:defRPr sz="1800"/>
            </a:lvl1pPr>
            <a:lvl2pPr marL="411480" indent="0">
              <a:buNone/>
              <a:defRPr sz="1620"/>
            </a:lvl2pPr>
            <a:lvl3pPr marL="823595" indent="0">
              <a:buNone/>
              <a:defRPr sz="1440"/>
            </a:lvl3pPr>
            <a:lvl4pPr marL="1235075" indent="0">
              <a:buNone/>
              <a:defRPr sz="1260"/>
            </a:lvl4pPr>
            <a:lvl5pPr marL="1647190" indent="0">
              <a:buNone/>
              <a:defRPr sz="1260"/>
            </a:lvl5pPr>
            <a:lvl6pPr marL="2058670" indent="0">
              <a:buNone/>
              <a:defRPr sz="1260"/>
            </a:lvl6pPr>
            <a:lvl7pPr marL="2470785" indent="0">
              <a:buNone/>
              <a:defRPr sz="1260"/>
            </a:lvl7pPr>
            <a:lvl8pPr marL="2882265" indent="0">
              <a:buNone/>
              <a:defRPr sz="1260"/>
            </a:lvl8pPr>
            <a:lvl9pPr marL="3294380" indent="0">
              <a:buNone/>
              <a:defRPr sz="12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56960" y="666750"/>
            <a:ext cx="2565003" cy="5032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61950" y="666750"/>
            <a:ext cx="7546314" cy="5032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2632" y="1090147"/>
            <a:ext cx="8235791" cy="2319067"/>
          </a:xfrm>
        </p:spPr>
        <p:txBody>
          <a:bodyPr anchor="b"/>
          <a:lstStyle>
            <a:lvl1pPr algn="ctr">
              <a:defRPr sz="540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2632" y="3498646"/>
            <a:ext cx="8235791" cy="1608235"/>
          </a:xfrm>
        </p:spPr>
        <p:txBody>
          <a:bodyPr/>
          <a:lstStyle>
            <a:lvl1pPr marL="0" indent="0" algn="ctr">
              <a:buNone/>
              <a:defRPr sz="2160"/>
            </a:lvl1pPr>
            <a:lvl2pPr marL="411480" indent="0" algn="ctr">
              <a:buNone/>
              <a:defRPr sz="1800"/>
            </a:lvl2pPr>
            <a:lvl3pPr marL="823595" indent="0" algn="ctr">
              <a:buNone/>
              <a:defRPr sz="1620"/>
            </a:lvl3pPr>
            <a:lvl4pPr marL="1235075" indent="0" algn="ctr">
              <a:buNone/>
              <a:defRPr sz="1440"/>
            </a:lvl4pPr>
            <a:lvl5pPr marL="1647190" indent="0" algn="ctr">
              <a:buNone/>
              <a:defRPr sz="1440"/>
            </a:lvl5pPr>
            <a:lvl6pPr marL="2058670" indent="0" algn="ctr">
              <a:buNone/>
              <a:defRPr sz="1440"/>
            </a:lvl6pPr>
            <a:lvl7pPr marL="2470785" indent="0" algn="ctr">
              <a:buNone/>
              <a:defRPr sz="1440"/>
            </a:lvl7pPr>
            <a:lvl8pPr marL="2882265" indent="0" algn="ctr">
              <a:buNone/>
              <a:defRPr sz="1440"/>
            </a:lvl8pPr>
            <a:lvl9pPr marL="3294380" indent="0" algn="ctr">
              <a:buNone/>
              <a:defRPr sz="144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9228" y="1660662"/>
            <a:ext cx="9471160" cy="2770853"/>
          </a:xfrm>
        </p:spPr>
        <p:txBody>
          <a:bodyPr anchor="b"/>
          <a:lstStyle>
            <a:lvl1pPr>
              <a:defRPr sz="540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9228" y="4457728"/>
            <a:ext cx="9471160" cy="1457126"/>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3595" indent="0">
              <a:buNone/>
              <a:defRPr sz="1620">
                <a:solidFill>
                  <a:schemeClr val="tx1">
                    <a:tint val="75000"/>
                  </a:schemeClr>
                </a:solidFill>
              </a:defRPr>
            </a:lvl3pPr>
            <a:lvl4pPr marL="1235075" indent="0">
              <a:buNone/>
              <a:defRPr sz="1440">
                <a:solidFill>
                  <a:schemeClr val="tx1">
                    <a:tint val="75000"/>
                  </a:schemeClr>
                </a:solidFill>
              </a:defRPr>
            </a:lvl4pPr>
            <a:lvl5pPr marL="1647190" indent="0">
              <a:buNone/>
              <a:defRPr sz="1440">
                <a:solidFill>
                  <a:schemeClr val="tx1">
                    <a:tint val="75000"/>
                  </a:schemeClr>
                </a:solidFill>
              </a:defRPr>
            </a:lvl5pPr>
            <a:lvl6pPr marL="2058670" indent="0">
              <a:buNone/>
              <a:defRPr sz="1440">
                <a:solidFill>
                  <a:schemeClr val="tx1">
                    <a:tint val="75000"/>
                  </a:schemeClr>
                </a:solidFill>
              </a:defRPr>
            </a:lvl6pPr>
            <a:lvl7pPr marL="2470785" indent="0">
              <a:buNone/>
              <a:defRPr sz="1440">
                <a:solidFill>
                  <a:schemeClr val="tx1">
                    <a:tint val="75000"/>
                  </a:schemeClr>
                </a:solidFill>
              </a:defRPr>
            </a:lvl7pPr>
            <a:lvl8pPr marL="2882265" indent="0">
              <a:buNone/>
              <a:defRPr sz="1440">
                <a:solidFill>
                  <a:schemeClr val="tx1">
                    <a:tint val="75000"/>
                  </a:schemeClr>
                </a:solidFill>
              </a:defRPr>
            </a:lvl8pPr>
            <a:lvl9pPr marL="3294380" indent="0">
              <a:buNone/>
              <a:defRPr sz="144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9275" y="1554163"/>
            <a:ext cx="4842272" cy="4395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89191" y="1554163"/>
            <a:ext cx="4842272" cy="4395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378" y="354645"/>
            <a:ext cx="9471160" cy="12875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68900" y="1727390"/>
            <a:ext cx="4389516"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4" name="内容占位符 3"/>
          <p:cNvSpPr>
            <a:spLocks noGrp="1"/>
          </p:cNvSpPr>
          <p:nvPr>
            <p:ph sz="half" idx="2"/>
          </p:nvPr>
        </p:nvSpPr>
        <p:spPr>
          <a:xfrm>
            <a:off x="1068900" y="2588873"/>
            <a:ext cx="4389516"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35481" y="1727390"/>
            <a:ext cx="4411134"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6" name="内容占位符 5"/>
          <p:cNvSpPr>
            <a:spLocks noGrp="1"/>
          </p:cNvSpPr>
          <p:nvPr>
            <p:ph sz="quarter" idx="4"/>
          </p:nvPr>
        </p:nvSpPr>
        <p:spPr>
          <a:xfrm>
            <a:off x="5635481" y="2588873"/>
            <a:ext cx="4411134"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9228" y="1660662"/>
            <a:ext cx="9471160" cy="2770853"/>
          </a:xfrm>
        </p:spPr>
        <p:txBody>
          <a:bodyPr anchor="b"/>
          <a:lstStyle>
            <a:lvl1pPr>
              <a:defRPr sz="540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9228" y="4457728"/>
            <a:ext cx="9471160" cy="1457126"/>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3595" indent="0">
              <a:buNone/>
              <a:defRPr sz="1620">
                <a:solidFill>
                  <a:schemeClr val="tx1">
                    <a:tint val="75000"/>
                  </a:schemeClr>
                </a:solidFill>
              </a:defRPr>
            </a:lvl3pPr>
            <a:lvl4pPr marL="1235075" indent="0">
              <a:buNone/>
              <a:defRPr sz="1440">
                <a:solidFill>
                  <a:schemeClr val="tx1">
                    <a:tint val="75000"/>
                  </a:schemeClr>
                </a:solidFill>
              </a:defRPr>
            </a:lvl4pPr>
            <a:lvl5pPr marL="1647190" indent="0">
              <a:buNone/>
              <a:defRPr sz="1440">
                <a:solidFill>
                  <a:schemeClr val="tx1">
                    <a:tint val="75000"/>
                  </a:schemeClr>
                </a:solidFill>
              </a:defRPr>
            </a:lvl5pPr>
            <a:lvl6pPr marL="2058670" indent="0">
              <a:buNone/>
              <a:defRPr sz="1440">
                <a:solidFill>
                  <a:schemeClr val="tx1">
                    <a:tint val="75000"/>
                  </a:schemeClr>
                </a:solidFill>
              </a:defRPr>
            </a:lvl6pPr>
            <a:lvl7pPr marL="2470785" indent="0">
              <a:buNone/>
              <a:defRPr sz="1440">
                <a:solidFill>
                  <a:schemeClr val="tx1">
                    <a:tint val="75000"/>
                  </a:schemeClr>
                </a:solidFill>
              </a:defRPr>
            </a:lvl7pPr>
            <a:lvl8pPr marL="2882265" indent="0">
              <a:buNone/>
              <a:defRPr sz="1440">
                <a:solidFill>
                  <a:schemeClr val="tx1">
                    <a:tint val="75000"/>
                  </a:schemeClr>
                </a:solidFill>
              </a:defRPr>
            </a:lvl8pPr>
            <a:lvl9pPr marL="3294380" indent="0">
              <a:buNone/>
              <a:defRPr sz="1440">
                <a:solidFill>
                  <a:schemeClr val="tx1">
                    <a:tint val="75000"/>
                  </a:schemeClr>
                </a:solidFill>
              </a:defRPr>
            </a:lvl9pPr>
          </a:lstStyle>
          <a:p>
            <a:pPr lvl="0"/>
            <a:r>
              <a:rPr lang="zh-CN" altLang="en-US" smtClean="0"/>
              <a:t>单击此处编辑母版文本样式</a:t>
            </a:r>
          </a:p>
        </p:txBody>
      </p:sp>
    </p:spTree>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541676" cy="1554268"/>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68379" y="959082"/>
            <a:ext cx="5559159" cy="473373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378" y="1998345"/>
            <a:ext cx="3541676" cy="3702181"/>
          </a:xfrm>
        </p:spPr>
        <p:txBody>
          <a:bodyPr/>
          <a:lstStyle>
            <a:lvl1pPr marL="0" indent="0">
              <a:buNone/>
              <a:defRPr sz="1440"/>
            </a:lvl1pPr>
            <a:lvl2pPr marL="411480" indent="0">
              <a:buNone/>
              <a:defRPr sz="1260"/>
            </a:lvl2pPr>
            <a:lvl3pPr marL="823595" indent="0">
              <a:buNone/>
              <a:defRPr sz="1080"/>
            </a:lvl3pPr>
            <a:lvl4pPr marL="1235075" indent="0">
              <a:buNone/>
              <a:defRPr sz="900"/>
            </a:lvl4pPr>
            <a:lvl5pPr marL="1647190" indent="0">
              <a:buNone/>
              <a:defRPr sz="900"/>
            </a:lvl5pPr>
            <a:lvl6pPr marL="2058670" indent="0">
              <a:buNone/>
              <a:defRPr sz="900"/>
            </a:lvl6pPr>
            <a:lvl7pPr marL="2470785" indent="0">
              <a:buNone/>
              <a:defRPr sz="900"/>
            </a:lvl7pPr>
            <a:lvl8pPr marL="2882265" indent="0">
              <a:buNone/>
              <a:defRPr sz="900"/>
            </a:lvl8pPr>
            <a:lvl9pPr marL="329438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751634" cy="1554268"/>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68379" y="444078"/>
            <a:ext cx="5559159" cy="5248739"/>
          </a:xfrm>
        </p:spPr>
        <p:txBody>
          <a:bodyPr/>
          <a:lstStyle>
            <a:lvl1pPr marL="0" indent="0">
              <a:buNone/>
              <a:defRPr sz="2880"/>
            </a:lvl1pPr>
            <a:lvl2pPr marL="411480" indent="0">
              <a:buNone/>
              <a:defRPr sz="2520"/>
            </a:lvl2pPr>
            <a:lvl3pPr marL="823595" indent="0">
              <a:buNone/>
              <a:defRPr sz="2160"/>
            </a:lvl3pPr>
            <a:lvl4pPr marL="1235075" indent="0">
              <a:buNone/>
              <a:defRPr sz="1800"/>
            </a:lvl4pPr>
            <a:lvl5pPr marL="1647190" indent="0">
              <a:buNone/>
              <a:defRPr sz="1800"/>
            </a:lvl5pPr>
            <a:lvl6pPr marL="2058670" indent="0">
              <a:buNone/>
              <a:defRPr sz="1800"/>
            </a:lvl6pPr>
            <a:lvl7pPr marL="2470785" indent="0">
              <a:buNone/>
              <a:defRPr sz="1800"/>
            </a:lvl7pPr>
            <a:lvl8pPr marL="2882265" indent="0">
              <a:buNone/>
              <a:defRPr sz="1800"/>
            </a:lvl8pPr>
            <a:lvl9pPr marL="3294380" indent="0">
              <a:buNone/>
              <a:defRPr sz="1800"/>
            </a:lvl9pPr>
          </a:lstStyle>
          <a:p>
            <a:endParaRPr lang="zh-CN" altLang="en-US"/>
          </a:p>
        </p:txBody>
      </p:sp>
      <p:sp>
        <p:nvSpPr>
          <p:cNvPr id="4" name="文本占位符 3"/>
          <p:cNvSpPr>
            <a:spLocks noGrp="1"/>
          </p:cNvSpPr>
          <p:nvPr>
            <p:ph type="body" sz="half" idx="2"/>
          </p:nvPr>
        </p:nvSpPr>
        <p:spPr>
          <a:xfrm>
            <a:off x="756378" y="1998345"/>
            <a:ext cx="3751634" cy="3702181"/>
          </a:xfrm>
        </p:spPr>
        <p:txBody>
          <a:bodyPr/>
          <a:lstStyle>
            <a:lvl1pPr marL="0" indent="0">
              <a:buNone/>
              <a:defRPr sz="1800"/>
            </a:lvl1pPr>
            <a:lvl2pPr marL="411480" indent="0">
              <a:buNone/>
              <a:defRPr sz="1620"/>
            </a:lvl2pPr>
            <a:lvl3pPr marL="823595" indent="0">
              <a:buNone/>
              <a:defRPr sz="1440"/>
            </a:lvl3pPr>
            <a:lvl4pPr marL="1235075" indent="0">
              <a:buNone/>
              <a:defRPr sz="1260"/>
            </a:lvl4pPr>
            <a:lvl5pPr marL="1647190" indent="0">
              <a:buNone/>
              <a:defRPr sz="1260"/>
            </a:lvl5pPr>
            <a:lvl6pPr marL="2058670" indent="0">
              <a:buNone/>
              <a:defRPr sz="1260"/>
            </a:lvl6pPr>
            <a:lvl7pPr marL="2470785" indent="0">
              <a:buNone/>
              <a:defRPr sz="1260"/>
            </a:lvl7pPr>
            <a:lvl8pPr marL="2882265" indent="0">
              <a:buNone/>
              <a:defRPr sz="1260"/>
            </a:lvl8pPr>
            <a:lvl9pPr marL="3294380" indent="0">
              <a:buNone/>
              <a:defRPr sz="12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60916" y="266700"/>
            <a:ext cx="2470547" cy="5683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49275" y="266700"/>
            <a:ext cx="7268421" cy="5683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gradFill rotWithShape="0">
          <a:gsLst>
            <a:gs pos="0">
              <a:schemeClr val="bg1"/>
            </a:gs>
            <a:gs pos="50000">
              <a:srgbClr val="FFFFFF"/>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68610" name="组合 68609"/>
          <p:cNvGrpSpPr/>
          <p:nvPr/>
        </p:nvGrpSpPr>
        <p:grpSpPr>
          <a:xfrm>
            <a:off x="0" y="0"/>
            <a:ext cx="10980738" cy="6661150"/>
            <a:chOff x="0" y="0"/>
            <a:chExt cx="5760" cy="4320"/>
          </a:xfrm>
        </p:grpSpPr>
        <p:pic>
          <p:nvPicPr>
            <p:cNvPr id="68611" name="图片 68610" descr="框"/>
            <p:cNvPicPr>
              <a:picLocks noChangeAspect="1"/>
            </p:cNvPicPr>
            <p:nvPr/>
          </p:nvPicPr>
          <p:blipFill>
            <a:blip r:embed="rId2" cstate="print">
              <a:clrChange>
                <a:clrFrom>
                  <a:srgbClr val="FFFFFF"/>
                </a:clrFrom>
                <a:clrTo>
                  <a:srgbClr val="FFFFFF">
                    <a:alpha val="0"/>
                  </a:srgbClr>
                </a:clrTo>
              </a:clrChange>
            </a:blip>
            <a:stretch>
              <a:fillRect/>
            </a:stretch>
          </p:blipFill>
          <p:spPr>
            <a:xfrm>
              <a:off x="264" y="240"/>
              <a:ext cx="5232" cy="3865"/>
            </a:xfrm>
            <a:prstGeom prst="rect">
              <a:avLst/>
            </a:prstGeom>
            <a:noFill/>
            <a:ln w="9525">
              <a:noFill/>
            </a:ln>
          </p:spPr>
        </p:pic>
        <p:pic>
          <p:nvPicPr>
            <p:cNvPr id="68612" name="图片 68611" descr="花4"/>
            <p:cNvPicPr>
              <a:picLocks noChangeAspect="1"/>
            </p:cNvPicPr>
            <p:nvPr/>
          </p:nvPicPr>
          <p:blipFill>
            <a:blip r:embed="rId3" cstate="print">
              <a:clrChange>
                <a:clrFrom>
                  <a:srgbClr val="FFFFFF"/>
                </a:clrFrom>
                <a:clrTo>
                  <a:srgbClr val="FFFFFF">
                    <a:alpha val="0"/>
                  </a:srgbClr>
                </a:clrTo>
              </a:clrChange>
            </a:blip>
            <a:stretch>
              <a:fillRect/>
            </a:stretch>
          </p:blipFill>
          <p:spPr>
            <a:xfrm>
              <a:off x="0" y="1200"/>
              <a:ext cx="1644" cy="1565"/>
            </a:xfrm>
            <a:prstGeom prst="rect">
              <a:avLst/>
            </a:prstGeom>
            <a:noFill/>
            <a:ln w="9525">
              <a:noFill/>
            </a:ln>
          </p:spPr>
        </p:pic>
        <p:pic>
          <p:nvPicPr>
            <p:cNvPr id="68613" name="图片 68612" descr="花3"/>
            <p:cNvPicPr>
              <a:picLocks noChangeAspect="1"/>
            </p:cNvPicPr>
            <p:nvPr/>
          </p:nvPicPr>
          <p:blipFill>
            <a:blip r:embed="rId4" cstate="print">
              <a:clrChange>
                <a:clrFrom>
                  <a:srgbClr val="FFFFFF"/>
                </a:clrFrom>
                <a:clrTo>
                  <a:srgbClr val="FFFFFF">
                    <a:alpha val="0"/>
                  </a:srgbClr>
                </a:clrTo>
              </a:clrChange>
            </a:blip>
            <a:stretch>
              <a:fillRect/>
            </a:stretch>
          </p:blipFill>
          <p:spPr>
            <a:xfrm>
              <a:off x="0" y="2262"/>
              <a:ext cx="2163" cy="2058"/>
            </a:xfrm>
            <a:prstGeom prst="rect">
              <a:avLst/>
            </a:prstGeom>
            <a:noFill/>
            <a:ln w="9525">
              <a:noFill/>
            </a:ln>
          </p:spPr>
        </p:pic>
        <p:pic>
          <p:nvPicPr>
            <p:cNvPr id="68614" name="图片 68613" descr="葉子"/>
            <p:cNvPicPr>
              <a:picLocks noChangeAspect="1"/>
            </p:cNvPicPr>
            <p:nvPr/>
          </p:nvPicPr>
          <p:blipFill>
            <a:blip r:embed="rId5" cstate="print"/>
            <a:stretch>
              <a:fillRect/>
            </a:stretch>
          </p:blipFill>
          <p:spPr>
            <a:xfrm>
              <a:off x="4608" y="0"/>
              <a:ext cx="1152" cy="1042"/>
            </a:xfrm>
            <a:prstGeom prst="rect">
              <a:avLst/>
            </a:prstGeom>
            <a:noFill/>
            <a:ln w="9525">
              <a:noFill/>
            </a:ln>
          </p:spPr>
        </p:pic>
      </p:grpSp>
      <p:sp>
        <p:nvSpPr>
          <p:cNvPr id="68615" name="标题 68614"/>
          <p:cNvSpPr>
            <a:spLocks noGrp="1"/>
          </p:cNvSpPr>
          <p:nvPr>
            <p:ph type="ctrTitle" sz="quarter"/>
          </p:nvPr>
        </p:nvSpPr>
        <p:spPr>
          <a:xfrm>
            <a:off x="823913" y="2220913"/>
            <a:ext cx="9332912" cy="1109662"/>
          </a:xfrm>
          <a:prstGeom prst="rect">
            <a:avLst/>
          </a:prstGeom>
          <a:noFill/>
          <a:ln w="9525">
            <a:noFill/>
          </a:ln>
        </p:spPr>
        <p:txBody>
          <a:bodyPr anchor="ctr"/>
          <a:lstStyle>
            <a:lvl1pPr lvl="0">
              <a:defRPr sz="4000"/>
            </a:lvl1pPr>
          </a:lstStyle>
          <a:p>
            <a:pPr lvl="0"/>
            <a:r>
              <a:rPr lang="zh-CN" altLang="en-US" dirty="0"/>
              <a:t>单击此处编辑母版标题样式</a:t>
            </a:r>
          </a:p>
        </p:txBody>
      </p:sp>
      <p:sp>
        <p:nvSpPr>
          <p:cNvPr id="68616" name="副标题 68615"/>
          <p:cNvSpPr>
            <a:spLocks noGrp="1"/>
          </p:cNvSpPr>
          <p:nvPr>
            <p:ph type="subTitle" sz="quarter" idx="1"/>
          </p:nvPr>
        </p:nvSpPr>
        <p:spPr>
          <a:xfrm>
            <a:off x="1647825" y="3775075"/>
            <a:ext cx="7685088" cy="1701800"/>
          </a:xfrm>
          <a:prstGeom prst="rect">
            <a:avLst/>
          </a:prstGeom>
          <a:noFill/>
          <a:ln w="9525">
            <a:noFill/>
          </a:ln>
        </p:spPr>
        <p:txBody>
          <a:bodyPr anchor="t"/>
          <a:lstStyle>
            <a:lvl1pPr marL="0" lvl="0" indent="0" algn="ctr">
              <a:buNone/>
              <a:defRPr sz="3600"/>
            </a:lvl1pPr>
            <a:lvl2pPr marL="457200" lvl="1" indent="0" algn="ctr">
              <a:buNone/>
              <a:defRPr sz="3600"/>
            </a:lvl2pPr>
            <a:lvl3pPr marL="914400" lvl="2" indent="0" algn="ctr">
              <a:buNone/>
              <a:defRPr sz="3600"/>
            </a:lvl3pPr>
            <a:lvl4pPr marL="1371600" lvl="3" indent="0" algn="ctr">
              <a:buNone/>
              <a:defRPr sz="3600"/>
            </a:lvl4pPr>
            <a:lvl5pPr marL="1828800" lvl="4" indent="0" algn="ctr">
              <a:buNone/>
              <a:defRPr sz="3600"/>
            </a:lvl5pPr>
          </a:lstStyle>
          <a:p>
            <a:pPr lvl="0"/>
            <a:r>
              <a:rPr lang="zh-CN" altLang="en-US" dirty="0"/>
              <a:t>单击此处编辑母版副标题样式</a:t>
            </a:r>
          </a:p>
        </p:txBody>
      </p:sp>
      <p:sp>
        <p:nvSpPr>
          <p:cNvPr id="68617" name="日期占位符 68616"/>
          <p:cNvSpPr>
            <a:spLocks noGrp="1"/>
          </p:cNvSpPr>
          <p:nvPr>
            <p:ph type="dt" sz="quarter" idx="2"/>
          </p:nvPr>
        </p:nvSpPr>
        <p:spPr>
          <a:xfrm>
            <a:off x="549275" y="6065838"/>
            <a:ext cx="2562225" cy="461962"/>
          </a:xfrm>
          <a:prstGeom prst="rect">
            <a:avLst/>
          </a:prstGeom>
          <a:noFill/>
          <a:ln w="9525">
            <a:noFill/>
          </a:ln>
        </p:spPr>
        <p:txBody>
          <a:bodyPr anchor="t"/>
          <a:lstStyle>
            <a:lvl1pPr>
              <a:defRPr sz="1400">
                <a:latin typeface="Times New Roman" panose="02020603050405020304" pitchFamily="18" charset="0"/>
              </a:defRPr>
            </a:lvl1pPr>
          </a:lstStyle>
          <a:p>
            <a:pPr>
              <a:buClr>
                <a:schemeClr val="bg1"/>
              </a:buClr>
            </a:pPr>
            <a:endParaRPr lang="zh-CN" altLang="en-US" dirty="0"/>
          </a:p>
        </p:txBody>
      </p:sp>
      <p:sp>
        <p:nvSpPr>
          <p:cNvPr id="68618" name="页脚占位符 68617"/>
          <p:cNvSpPr>
            <a:spLocks noGrp="1"/>
          </p:cNvSpPr>
          <p:nvPr>
            <p:ph type="ftr" sz="quarter" idx="3"/>
          </p:nvPr>
        </p:nvSpPr>
        <p:spPr>
          <a:xfrm>
            <a:off x="3751263" y="6065838"/>
            <a:ext cx="3478212" cy="461962"/>
          </a:xfrm>
          <a:prstGeom prst="rect">
            <a:avLst/>
          </a:prstGeom>
          <a:noFill/>
          <a:ln w="9525">
            <a:noFill/>
          </a:ln>
        </p:spPr>
        <p:txBody>
          <a:bodyPr anchor="t"/>
          <a:lstStyle>
            <a:lvl1pPr algn="ctr">
              <a:defRPr sz="1400">
                <a:latin typeface="Times New Roman" panose="02020603050405020304" pitchFamily="18" charset="0"/>
              </a:defRPr>
            </a:lvl1pPr>
          </a:lstStyle>
          <a:p>
            <a:pPr>
              <a:buClr>
                <a:schemeClr val="bg1"/>
              </a:buClr>
            </a:pPr>
            <a:endParaRPr lang="zh-CN" altLang="en-US" dirty="0"/>
          </a:p>
        </p:txBody>
      </p:sp>
      <p:sp>
        <p:nvSpPr>
          <p:cNvPr id="68619" name="灯片编号占位符 68618"/>
          <p:cNvSpPr>
            <a:spLocks noGrp="1"/>
          </p:cNvSpPr>
          <p:nvPr>
            <p:ph type="sldNum" sz="quarter" idx="4"/>
          </p:nvPr>
        </p:nvSpPr>
        <p:spPr>
          <a:xfrm>
            <a:off x="7869238" y="6065838"/>
            <a:ext cx="2562225" cy="461962"/>
          </a:xfrm>
          <a:prstGeom prst="rect">
            <a:avLst/>
          </a:prstGeom>
          <a:noFill/>
          <a:ln w="9525">
            <a:noFill/>
          </a:ln>
        </p:spPr>
        <p:txBody>
          <a:bodyPr anchor="t"/>
          <a:lstStyle>
            <a:lvl1pPr algn="r">
              <a:defRPr sz="1400">
                <a:latin typeface="Times New Roman" panose="02020603050405020304" pitchFamily="18" charset="0"/>
              </a:defRPr>
            </a:lvl1pPr>
          </a:lstStyle>
          <a:p>
            <a:pPr>
              <a:buClr>
                <a:schemeClr val="bg1"/>
              </a:buClr>
            </a:pPr>
            <a:fld id="{9A0DB2DC-4C9A-4742-B13C-FB6460FD3503}" type="slidenum">
              <a:rPr lang="zh-CN" altLang="en-US" dirty="0"/>
              <a:pPr>
                <a:buClr>
                  <a:schemeClr val="bg1"/>
                </a:buClr>
              </a:pPr>
              <a:t>‹#›</a:t>
            </a:fld>
            <a:endParaRPr lang="zh-CN" altLang="en-US" dirty="0"/>
          </a:p>
        </p:txBody>
      </p:sp>
    </p:spTree>
  </p:cSld>
  <p:clrMapOvr>
    <a:masterClrMapping/>
  </p:clrMapOvr>
  <p:transition spd="slow">
    <p:random/>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9228" y="1660662"/>
            <a:ext cx="9471160" cy="2770853"/>
          </a:xfrm>
        </p:spPr>
        <p:txBody>
          <a:bodyPr anchor="b"/>
          <a:lstStyle>
            <a:lvl1pPr>
              <a:defRPr sz="540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9228" y="4457728"/>
            <a:ext cx="9471160" cy="1457126"/>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3595" indent="0">
              <a:buNone/>
              <a:defRPr sz="1620">
                <a:solidFill>
                  <a:schemeClr val="tx1">
                    <a:tint val="75000"/>
                  </a:schemeClr>
                </a:solidFill>
              </a:defRPr>
            </a:lvl3pPr>
            <a:lvl4pPr marL="1235075" indent="0">
              <a:buNone/>
              <a:defRPr sz="1440">
                <a:solidFill>
                  <a:schemeClr val="tx1">
                    <a:tint val="75000"/>
                  </a:schemeClr>
                </a:solidFill>
              </a:defRPr>
            </a:lvl4pPr>
            <a:lvl5pPr marL="1647190" indent="0">
              <a:buNone/>
              <a:defRPr sz="1440">
                <a:solidFill>
                  <a:schemeClr val="tx1">
                    <a:tint val="75000"/>
                  </a:schemeClr>
                </a:solidFill>
              </a:defRPr>
            </a:lvl5pPr>
            <a:lvl6pPr marL="2058670" indent="0">
              <a:buNone/>
              <a:defRPr sz="1440">
                <a:solidFill>
                  <a:schemeClr val="tx1">
                    <a:tint val="75000"/>
                  </a:schemeClr>
                </a:solidFill>
              </a:defRPr>
            </a:lvl6pPr>
            <a:lvl7pPr marL="2470785" indent="0">
              <a:buNone/>
              <a:defRPr sz="1440">
                <a:solidFill>
                  <a:schemeClr val="tx1">
                    <a:tint val="75000"/>
                  </a:schemeClr>
                </a:solidFill>
              </a:defRPr>
            </a:lvl7pPr>
            <a:lvl8pPr marL="2882265" indent="0">
              <a:buNone/>
              <a:defRPr sz="1440">
                <a:solidFill>
                  <a:schemeClr val="tx1">
                    <a:tint val="75000"/>
                  </a:schemeClr>
                </a:solidFill>
              </a:defRPr>
            </a:lvl8pPr>
            <a:lvl9pPr marL="3294380" indent="0">
              <a:buNone/>
              <a:defRPr sz="144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3913" y="1924050"/>
            <a:ext cx="4573127" cy="4025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83698" y="1924050"/>
            <a:ext cx="4573127" cy="4025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378" y="354645"/>
            <a:ext cx="9471160" cy="12875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68900" y="1727390"/>
            <a:ext cx="4389516"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4" name="内容占位符 3"/>
          <p:cNvSpPr>
            <a:spLocks noGrp="1"/>
          </p:cNvSpPr>
          <p:nvPr>
            <p:ph sz="half" idx="2"/>
          </p:nvPr>
        </p:nvSpPr>
        <p:spPr>
          <a:xfrm>
            <a:off x="1068900" y="2588873"/>
            <a:ext cx="4389516"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35481" y="1727390"/>
            <a:ext cx="4411134"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6" name="内容占位符 5"/>
          <p:cNvSpPr>
            <a:spLocks noGrp="1"/>
          </p:cNvSpPr>
          <p:nvPr>
            <p:ph sz="quarter" idx="4"/>
          </p:nvPr>
        </p:nvSpPr>
        <p:spPr>
          <a:xfrm>
            <a:off x="5635481" y="2588873"/>
            <a:ext cx="4411134"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
                <a:schemeClr val="bg1"/>
              </a:buClr>
            </a:pPr>
            <a:endParaRPr lang="zh-CN" altLang="en-US" dirty="0"/>
          </a:p>
        </p:txBody>
      </p:sp>
      <p:sp>
        <p:nvSpPr>
          <p:cNvPr id="8" name="页脚占位符 7"/>
          <p:cNvSpPr>
            <a:spLocks noGrp="1"/>
          </p:cNvSpPr>
          <p:nvPr>
            <p:ph type="ftr" sz="quarter" idx="11"/>
          </p:nvPr>
        </p:nvSpPr>
        <p:spPr/>
        <p:txBody>
          <a:bodyPr/>
          <a:lstStyle/>
          <a:p>
            <a:pPr lvl="0">
              <a:buClr>
                <a:schemeClr val="bg1"/>
              </a:buClr>
            </a:pPr>
            <a:endParaRPr lang="zh-CN" altLang="en-US" dirty="0"/>
          </a:p>
        </p:txBody>
      </p:sp>
      <p:sp>
        <p:nvSpPr>
          <p:cNvPr id="9" name="灯片编号占位符 8"/>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
                <a:schemeClr val="bg1"/>
              </a:buClr>
            </a:pPr>
            <a:endParaRPr lang="zh-CN" altLang="en-US" dirty="0"/>
          </a:p>
        </p:txBody>
      </p:sp>
      <p:sp>
        <p:nvSpPr>
          <p:cNvPr id="4" name="页脚占位符 3"/>
          <p:cNvSpPr>
            <a:spLocks noGrp="1"/>
          </p:cNvSpPr>
          <p:nvPr>
            <p:ph type="ftr" sz="quarter" idx="11"/>
          </p:nvPr>
        </p:nvSpPr>
        <p:spPr/>
        <p:txBody>
          <a:bodyPr/>
          <a:lstStyle/>
          <a:p>
            <a:pPr lvl="0">
              <a:buClr>
                <a:schemeClr val="bg1"/>
              </a:buClr>
            </a:pPr>
            <a:endParaRPr lang="zh-CN" altLang="en-US" dirty="0"/>
          </a:p>
        </p:txBody>
      </p:sp>
      <p:sp>
        <p:nvSpPr>
          <p:cNvPr id="5" name="灯片编号占位符 4"/>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9425" y="369888"/>
            <a:ext cx="3587560" cy="59213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753416" y="369888"/>
            <a:ext cx="3587560" cy="59213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
                <a:schemeClr val="bg1"/>
              </a:buClr>
            </a:pPr>
            <a:endParaRPr lang="zh-CN" altLang="en-US" dirty="0"/>
          </a:p>
        </p:txBody>
      </p:sp>
      <p:sp>
        <p:nvSpPr>
          <p:cNvPr id="3" name="页脚占位符 2"/>
          <p:cNvSpPr>
            <a:spLocks noGrp="1"/>
          </p:cNvSpPr>
          <p:nvPr>
            <p:ph type="ftr" sz="quarter" idx="11"/>
          </p:nvPr>
        </p:nvSpPr>
        <p:spPr/>
        <p:txBody>
          <a:bodyPr/>
          <a:lstStyle/>
          <a:p>
            <a:pPr lvl="0">
              <a:buClr>
                <a:schemeClr val="bg1"/>
              </a:buClr>
            </a:pPr>
            <a:endParaRPr lang="zh-CN" altLang="en-US" dirty="0"/>
          </a:p>
        </p:txBody>
      </p:sp>
      <p:sp>
        <p:nvSpPr>
          <p:cNvPr id="4" name="灯片编号占位符 3"/>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541676" cy="1554268"/>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68379" y="959082"/>
            <a:ext cx="5559159" cy="473373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378" y="1998345"/>
            <a:ext cx="3541676" cy="3702181"/>
          </a:xfrm>
        </p:spPr>
        <p:txBody>
          <a:bodyPr/>
          <a:lstStyle>
            <a:lvl1pPr marL="0" indent="0">
              <a:buNone/>
              <a:defRPr sz="1440"/>
            </a:lvl1pPr>
            <a:lvl2pPr marL="411480" indent="0">
              <a:buNone/>
              <a:defRPr sz="1260"/>
            </a:lvl2pPr>
            <a:lvl3pPr marL="823595" indent="0">
              <a:buNone/>
              <a:defRPr sz="1080"/>
            </a:lvl3pPr>
            <a:lvl4pPr marL="1235075" indent="0">
              <a:buNone/>
              <a:defRPr sz="900"/>
            </a:lvl4pPr>
            <a:lvl5pPr marL="1647190" indent="0">
              <a:buNone/>
              <a:defRPr sz="900"/>
            </a:lvl5pPr>
            <a:lvl6pPr marL="2058670" indent="0">
              <a:buNone/>
              <a:defRPr sz="900"/>
            </a:lvl6pPr>
            <a:lvl7pPr marL="2470785" indent="0">
              <a:buNone/>
              <a:defRPr sz="900"/>
            </a:lvl7pPr>
            <a:lvl8pPr marL="2882265" indent="0">
              <a:buNone/>
              <a:defRPr sz="900"/>
            </a:lvl8pPr>
            <a:lvl9pPr marL="329438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751634" cy="1554268"/>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68379" y="444078"/>
            <a:ext cx="5559159" cy="5248739"/>
          </a:xfrm>
        </p:spPr>
        <p:txBody>
          <a:bodyPr/>
          <a:lstStyle>
            <a:lvl1pPr marL="0" indent="0">
              <a:buNone/>
              <a:defRPr sz="2880"/>
            </a:lvl1pPr>
            <a:lvl2pPr marL="411480" indent="0">
              <a:buNone/>
              <a:defRPr sz="2520"/>
            </a:lvl2pPr>
            <a:lvl3pPr marL="823595" indent="0">
              <a:buNone/>
              <a:defRPr sz="2160"/>
            </a:lvl3pPr>
            <a:lvl4pPr marL="1235075" indent="0">
              <a:buNone/>
              <a:defRPr sz="1800"/>
            </a:lvl4pPr>
            <a:lvl5pPr marL="1647190" indent="0">
              <a:buNone/>
              <a:defRPr sz="1800"/>
            </a:lvl5pPr>
            <a:lvl6pPr marL="2058670" indent="0">
              <a:buNone/>
              <a:defRPr sz="1800"/>
            </a:lvl6pPr>
            <a:lvl7pPr marL="2470785" indent="0">
              <a:buNone/>
              <a:defRPr sz="1800"/>
            </a:lvl7pPr>
            <a:lvl8pPr marL="2882265" indent="0">
              <a:buNone/>
              <a:defRPr sz="1800"/>
            </a:lvl8pPr>
            <a:lvl9pPr marL="3294380" indent="0">
              <a:buNone/>
              <a:defRPr sz="1800"/>
            </a:lvl9pPr>
          </a:lstStyle>
          <a:p>
            <a:endParaRPr lang="zh-CN" altLang="en-US"/>
          </a:p>
        </p:txBody>
      </p:sp>
      <p:sp>
        <p:nvSpPr>
          <p:cNvPr id="4" name="文本占位符 3"/>
          <p:cNvSpPr>
            <a:spLocks noGrp="1"/>
          </p:cNvSpPr>
          <p:nvPr>
            <p:ph type="body" sz="half" idx="2"/>
          </p:nvPr>
        </p:nvSpPr>
        <p:spPr>
          <a:xfrm>
            <a:off x="756378" y="1998345"/>
            <a:ext cx="3751634" cy="3702181"/>
          </a:xfrm>
        </p:spPr>
        <p:txBody>
          <a:bodyPr/>
          <a:lstStyle>
            <a:lvl1pPr marL="0" indent="0">
              <a:buNone/>
              <a:defRPr sz="1800"/>
            </a:lvl1pPr>
            <a:lvl2pPr marL="411480" indent="0">
              <a:buNone/>
              <a:defRPr sz="1620"/>
            </a:lvl2pPr>
            <a:lvl3pPr marL="823595" indent="0">
              <a:buNone/>
              <a:defRPr sz="1440"/>
            </a:lvl3pPr>
            <a:lvl4pPr marL="1235075" indent="0">
              <a:buNone/>
              <a:defRPr sz="1260"/>
            </a:lvl4pPr>
            <a:lvl5pPr marL="1647190" indent="0">
              <a:buNone/>
              <a:defRPr sz="1260"/>
            </a:lvl5pPr>
            <a:lvl6pPr marL="2058670" indent="0">
              <a:buNone/>
              <a:defRPr sz="1260"/>
            </a:lvl6pPr>
            <a:lvl7pPr marL="2470785" indent="0">
              <a:buNone/>
              <a:defRPr sz="1260"/>
            </a:lvl7pPr>
            <a:lvl8pPr marL="2882265" indent="0">
              <a:buNone/>
              <a:defRPr sz="1260"/>
            </a:lvl8pPr>
            <a:lvl9pPr marL="3294380" indent="0">
              <a:buNone/>
              <a:defRPr sz="12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23597" y="592138"/>
            <a:ext cx="2333228" cy="5357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3913" y="592138"/>
            <a:ext cx="6864424" cy="53578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75778" name="组合 75777"/>
          <p:cNvGrpSpPr/>
          <p:nvPr/>
        </p:nvGrpSpPr>
        <p:grpSpPr>
          <a:xfrm>
            <a:off x="2503488" y="288925"/>
            <a:ext cx="8193087" cy="5199063"/>
            <a:chOff x="1313" y="187"/>
            <a:chExt cx="4298" cy="3372"/>
          </a:xfrm>
        </p:grpSpPr>
        <p:grpSp>
          <p:nvGrpSpPr>
            <p:cNvPr id="75779" name="组合 75778"/>
            <p:cNvGrpSpPr/>
            <p:nvPr/>
          </p:nvGrpSpPr>
          <p:grpSpPr>
            <a:xfrm>
              <a:off x="2194" y="601"/>
              <a:ext cx="596" cy="447"/>
              <a:chOff x="0" y="0"/>
              <a:chExt cx="768" cy="576"/>
            </a:xfrm>
          </p:grpSpPr>
          <p:sp>
            <p:nvSpPr>
              <p:cNvPr id="75780" name="椭圆 75779"/>
              <p:cNvSpPr/>
              <p:nvPr/>
            </p:nvSpPr>
            <p:spPr>
              <a:xfrm>
                <a:off x="0" y="0"/>
                <a:ext cx="768" cy="576"/>
              </a:xfrm>
              <a:prstGeom prst="ellipse">
                <a:avLst/>
              </a:prstGeom>
              <a:gradFill rotWithShape="0">
                <a:gsLst>
                  <a:gs pos="0">
                    <a:schemeClr val="bg2"/>
                  </a:gs>
                  <a:gs pos="100000">
                    <a:schemeClr val="bg1"/>
                  </a:gs>
                </a:gsLst>
                <a:path path="shape">
                  <a:fillToRect l="50000" t="50000" r="50000" b="50000"/>
                </a:path>
                <a:tileRect/>
              </a:gradFill>
              <a:ln w="9525">
                <a:noFill/>
              </a:ln>
            </p:spPr>
            <p:txBody>
              <a:bodyPr/>
              <a:lstStyle/>
              <a:p>
                <a:endParaRPr lang="zh-CN" altLang="en-US"/>
              </a:p>
            </p:txBody>
          </p:sp>
          <p:sp>
            <p:nvSpPr>
              <p:cNvPr id="75781" name="椭圆 75780"/>
              <p:cNvSpPr/>
              <p:nvPr/>
            </p:nvSpPr>
            <p:spPr>
              <a:xfrm>
                <a:off x="276" y="252"/>
                <a:ext cx="185" cy="108"/>
              </a:xfrm>
              <a:prstGeom prst="ellipse">
                <a:avLst/>
              </a:prstGeom>
              <a:gradFill rotWithShape="0">
                <a:gsLst>
                  <a:gs pos="0">
                    <a:schemeClr val="accent1"/>
                  </a:gs>
                  <a:gs pos="100000">
                    <a:schemeClr val="bg2"/>
                  </a:gs>
                </a:gsLst>
                <a:path path="shape">
                  <a:fillToRect l="50000" t="50000" r="50000" b="50000"/>
                </a:path>
                <a:tileRect/>
              </a:gradFill>
              <a:ln w="9525">
                <a:noFill/>
              </a:ln>
            </p:spPr>
            <p:txBody>
              <a:bodyPr/>
              <a:lstStyle/>
              <a:p>
                <a:endParaRPr lang="zh-CN" altLang="en-US"/>
              </a:p>
            </p:txBody>
          </p:sp>
        </p:grpSp>
        <p:grpSp>
          <p:nvGrpSpPr>
            <p:cNvPr id="75782" name="组合 75781"/>
            <p:cNvGrpSpPr/>
            <p:nvPr/>
          </p:nvGrpSpPr>
          <p:grpSpPr>
            <a:xfrm>
              <a:off x="1313" y="187"/>
              <a:ext cx="4298" cy="3372"/>
              <a:chOff x="0" y="0"/>
              <a:chExt cx="5533" cy="4341"/>
            </a:xfrm>
          </p:grpSpPr>
          <p:grpSp>
            <p:nvGrpSpPr>
              <p:cNvPr id="75783" name="组合 75782"/>
              <p:cNvGrpSpPr/>
              <p:nvPr/>
            </p:nvGrpSpPr>
            <p:grpSpPr>
              <a:xfrm>
                <a:off x="0" y="0"/>
                <a:ext cx="5470" cy="4341"/>
                <a:chOff x="0" y="0"/>
                <a:chExt cx="5470" cy="4341"/>
              </a:xfrm>
            </p:grpSpPr>
            <p:grpSp>
              <p:nvGrpSpPr>
                <p:cNvPr id="75784" name="组合 75783"/>
                <p:cNvGrpSpPr/>
                <p:nvPr/>
              </p:nvGrpSpPr>
              <p:grpSpPr>
                <a:xfrm>
                  <a:off x="1339" y="786"/>
                  <a:ext cx="2919" cy="2151"/>
                  <a:chOff x="1265" y="814"/>
                  <a:chExt cx="2919" cy="2151"/>
                </a:xfrm>
              </p:grpSpPr>
              <p:sp>
                <p:nvSpPr>
                  <p:cNvPr id="75785" name="椭圆 75784"/>
                  <p:cNvSpPr/>
                  <p:nvPr/>
                </p:nvSpPr>
                <p:spPr>
                  <a:xfrm>
                    <a:off x="1265" y="814"/>
                    <a:ext cx="2919" cy="2151"/>
                  </a:xfrm>
                  <a:prstGeom prst="ellipse">
                    <a:avLst/>
                  </a:prstGeom>
                  <a:gradFill rotWithShape="0">
                    <a:gsLst>
                      <a:gs pos="0">
                        <a:schemeClr val="bg2"/>
                      </a:gs>
                      <a:gs pos="100000">
                        <a:schemeClr val="bg1"/>
                      </a:gs>
                    </a:gsLst>
                    <a:path path="shape">
                      <a:fillToRect l="50000" t="50000" r="50000" b="50000"/>
                    </a:path>
                    <a:tileRect/>
                  </a:gradFill>
                  <a:ln w="9525">
                    <a:noFill/>
                  </a:ln>
                </p:spPr>
                <p:txBody>
                  <a:bodyPr/>
                  <a:lstStyle/>
                  <a:p>
                    <a:endParaRPr lang="zh-CN" altLang="en-US"/>
                  </a:p>
                </p:txBody>
              </p:sp>
              <p:sp>
                <p:nvSpPr>
                  <p:cNvPr id="75786" name="椭圆 75785"/>
                  <p:cNvSpPr/>
                  <p:nvPr/>
                </p:nvSpPr>
                <p:spPr>
                  <a:xfrm>
                    <a:off x="2380" y="1601"/>
                    <a:ext cx="579" cy="406"/>
                  </a:xfrm>
                  <a:prstGeom prst="ellipse">
                    <a:avLst/>
                  </a:prstGeom>
                  <a:gradFill rotWithShape="0">
                    <a:gsLst>
                      <a:gs pos="0">
                        <a:schemeClr val="accent2"/>
                      </a:gs>
                      <a:gs pos="100000">
                        <a:schemeClr val="bg2"/>
                      </a:gs>
                    </a:gsLst>
                    <a:path path="shape">
                      <a:fillToRect l="50000" t="50000" r="50000" b="50000"/>
                    </a:path>
                    <a:tileRect/>
                  </a:gradFill>
                  <a:ln w="9525">
                    <a:noFill/>
                  </a:ln>
                </p:spPr>
                <p:txBody>
                  <a:bodyPr/>
                  <a:lstStyle/>
                  <a:p>
                    <a:endParaRPr lang="zh-CN" altLang="en-US"/>
                  </a:p>
                </p:txBody>
              </p:sp>
            </p:grpSp>
            <p:grpSp>
              <p:nvGrpSpPr>
                <p:cNvPr id="75787" name="组合 75786"/>
                <p:cNvGrpSpPr/>
                <p:nvPr/>
              </p:nvGrpSpPr>
              <p:grpSpPr>
                <a:xfrm>
                  <a:off x="0" y="0"/>
                  <a:ext cx="5470" cy="4341"/>
                  <a:chOff x="0" y="0"/>
                  <a:chExt cx="5470" cy="4341"/>
                </a:xfrm>
              </p:grpSpPr>
              <p:grpSp>
                <p:nvGrpSpPr>
                  <p:cNvPr id="75788" name="组合 75787"/>
                  <p:cNvGrpSpPr/>
                  <p:nvPr/>
                </p:nvGrpSpPr>
                <p:grpSpPr>
                  <a:xfrm>
                    <a:off x="3545" y="1502"/>
                    <a:ext cx="1258" cy="2327"/>
                    <a:chOff x="3471" y="1530"/>
                    <a:chExt cx="1258" cy="2327"/>
                  </a:xfrm>
                </p:grpSpPr>
                <p:sp>
                  <p:nvSpPr>
                    <p:cNvPr id="75789" name="任意多边形 75788"/>
                    <p:cNvSpPr/>
                    <p:nvPr/>
                  </p:nvSpPr>
                  <p:spPr>
                    <a:xfrm rot="2711884">
                      <a:off x="2765" y="2236"/>
                      <a:ext cx="1724"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zh-CN" altLang="en-US"/>
                    </a:p>
                  </p:txBody>
                </p:sp>
                <p:sp>
                  <p:nvSpPr>
                    <p:cNvPr id="75790" name="任意多边形 75789"/>
                    <p:cNvSpPr/>
                    <p:nvPr/>
                  </p:nvSpPr>
                  <p:spPr>
                    <a:xfrm rot="2711884">
                      <a:off x="4021" y="3149"/>
                      <a:ext cx="925" cy="49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791" name="组合 75790"/>
                  <p:cNvGrpSpPr/>
                  <p:nvPr/>
                </p:nvGrpSpPr>
                <p:grpSpPr>
                  <a:xfrm>
                    <a:off x="2938" y="1991"/>
                    <a:ext cx="2463" cy="1332"/>
                    <a:chOff x="2864" y="2019"/>
                    <a:chExt cx="2463" cy="1332"/>
                  </a:xfrm>
                </p:grpSpPr>
                <p:sp>
                  <p:nvSpPr>
                    <p:cNvPr id="75792" name="任意多边形 75791"/>
                    <p:cNvSpPr/>
                    <p:nvPr/>
                  </p:nvSpPr>
                  <p:spPr>
                    <a:xfrm rot="2104081">
                      <a:off x="2864" y="2019"/>
                      <a:ext cx="1814" cy="34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793" name="任意多边形 75792"/>
                    <p:cNvSpPr/>
                    <p:nvPr/>
                  </p:nvSpPr>
                  <p:spPr>
                    <a:xfrm rot="2104081">
                      <a:off x="4353" y="2806"/>
                      <a:ext cx="974" cy="54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794" name="组合 75793"/>
                  <p:cNvGrpSpPr/>
                  <p:nvPr/>
                </p:nvGrpSpPr>
                <p:grpSpPr>
                  <a:xfrm>
                    <a:off x="2971" y="1804"/>
                    <a:ext cx="2477" cy="1064"/>
                    <a:chOff x="2897" y="1832"/>
                    <a:chExt cx="2477" cy="1064"/>
                  </a:xfrm>
                </p:grpSpPr>
                <p:sp>
                  <p:nvSpPr>
                    <p:cNvPr id="75795" name="任意多边形 75794"/>
                    <p:cNvSpPr/>
                    <p:nvPr/>
                  </p:nvSpPr>
                  <p:spPr>
                    <a:xfrm rot="1582915">
                      <a:off x="2897" y="1832"/>
                      <a:ext cx="1736" cy="304"/>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796" name="任意多边形 75795"/>
                    <p:cNvSpPr/>
                    <p:nvPr/>
                  </p:nvSpPr>
                  <p:spPr>
                    <a:xfrm rot="1582915">
                      <a:off x="4442" y="2420"/>
                      <a:ext cx="932" cy="4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797" name="组合 75796"/>
                  <p:cNvGrpSpPr/>
                  <p:nvPr/>
                </p:nvGrpSpPr>
                <p:grpSpPr>
                  <a:xfrm>
                    <a:off x="2998" y="1608"/>
                    <a:ext cx="2472" cy="927"/>
                    <a:chOff x="2924" y="1636"/>
                    <a:chExt cx="2472" cy="927"/>
                  </a:xfrm>
                </p:grpSpPr>
                <p:sp>
                  <p:nvSpPr>
                    <p:cNvPr id="75798" name="任意多边形 75797"/>
                    <p:cNvSpPr/>
                    <p:nvPr/>
                  </p:nvSpPr>
                  <p:spPr>
                    <a:xfrm rot="1080363">
                      <a:off x="2924" y="1636"/>
                      <a:ext cx="1677" cy="33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799" name="任意多边形 75798"/>
                    <p:cNvSpPr/>
                    <p:nvPr/>
                  </p:nvSpPr>
                  <p:spPr>
                    <a:xfrm rot="1080363">
                      <a:off x="4495" y="2037"/>
                      <a:ext cx="901" cy="52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00" name="组合 75799"/>
                  <p:cNvGrpSpPr/>
                  <p:nvPr/>
                </p:nvGrpSpPr>
                <p:grpSpPr>
                  <a:xfrm>
                    <a:off x="3032" y="1386"/>
                    <a:ext cx="2342" cy="657"/>
                    <a:chOff x="2958" y="1414"/>
                    <a:chExt cx="2342" cy="657"/>
                  </a:xfrm>
                </p:grpSpPr>
                <p:sp>
                  <p:nvSpPr>
                    <p:cNvPr id="75801" name="任意多边形 75800"/>
                    <p:cNvSpPr/>
                    <p:nvPr/>
                  </p:nvSpPr>
                  <p:spPr>
                    <a:xfrm rot="463793">
                      <a:off x="2958" y="1414"/>
                      <a:ext cx="1545"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02" name="任意多边形 75801"/>
                    <p:cNvSpPr/>
                    <p:nvPr/>
                  </p:nvSpPr>
                  <p:spPr>
                    <a:xfrm rot="463793">
                      <a:off x="4470" y="1582"/>
                      <a:ext cx="830" cy="48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03" name="组合 75802"/>
                  <p:cNvGrpSpPr/>
                  <p:nvPr/>
                </p:nvGrpSpPr>
                <p:grpSpPr>
                  <a:xfrm>
                    <a:off x="3057" y="1241"/>
                    <a:ext cx="2150" cy="343"/>
                    <a:chOff x="2983" y="1269"/>
                    <a:chExt cx="2150" cy="343"/>
                  </a:xfrm>
                </p:grpSpPr>
                <p:sp>
                  <p:nvSpPr>
                    <p:cNvPr id="75804" name="任意多边形 75803"/>
                    <p:cNvSpPr/>
                    <p:nvPr/>
                  </p:nvSpPr>
                  <p:spPr>
                    <a:xfrm rot="-84182">
                      <a:off x="2983" y="1289"/>
                      <a:ext cx="1404" cy="21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05" name="任意多边形 75804"/>
                    <p:cNvSpPr/>
                    <p:nvPr/>
                  </p:nvSpPr>
                  <p:spPr>
                    <a:xfrm rot="-84182">
                      <a:off x="4379" y="1269"/>
                      <a:ext cx="754" cy="34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06" name="组合 75805"/>
                  <p:cNvGrpSpPr/>
                  <p:nvPr/>
                </p:nvGrpSpPr>
                <p:grpSpPr>
                  <a:xfrm>
                    <a:off x="3012" y="889"/>
                    <a:ext cx="1879" cy="427"/>
                    <a:chOff x="2938" y="917"/>
                    <a:chExt cx="1879" cy="427"/>
                  </a:xfrm>
                </p:grpSpPr>
                <p:sp>
                  <p:nvSpPr>
                    <p:cNvPr id="75807" name="任意多边形 75806"/>
                    <p:cNvSpPr/>
                    <p:nvPr/>
                  </p:nvSpPr>
                  <p:spPr>
                    <a:xfrm rot="-802576">
                      <a:off x="2938" y="1129"/>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08" name="任意多边形 75807"/>
                    <p:cNvSpPr/>
                    <p:nvPr/>
                  </p:nvSpPr>
                  <p:spPr>
                    <a:xfrm rot="-802576">
                      <a:off x="4155" y="917"/>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09" name="组合 75808"/>
                  <p:cNvGrpSpPr/>
                  <p:nvPr/>
                </p:nvGrpSpPr>
                <p:grpSpPr>
                  <a:xfrm>
                    <a:off x="711" y="1625"/>
                    <a:ext cx="1257" cy="2326"/>
                    <a:chOff x="637" y="1653"/>
                    <a:chExt cx="1257" cy="2326"/>
                  </a:xfrm>
                </p:grpSpPr>
                <p:sp>
                  <p:nvSpPr>
                    <p:cNvPr id="75810" name="任意多边形 75809"/>
                    <p:cNvSpPr/>
                    <p:nvPr/>
                  </p:nvSpPr>
                  <p:spPr>
                    <a:xfrm rot="-2711884" flipH="1">
                      <a:off x="876" y="2359"/>
                      <a:ext cx="1724"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11" name="任意多边形 75810"/>
                    <p:cNvSpPr/>
                    <p:nvPr/>
                  </p:nvSpPr>
                  <p:spPr>
                    <a:xfrm rot="-2711884" flipH="1">
                      <a:off x="419" y="3271"/>
                      <a:ext cx="925" cy="49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12" name="组合 75811"/>
                  <p:cNvGrpSpPr/>
                  <p:nvPr/>
                </p:nvGrpSpPr>
                <p:grpSpPr>
                  <a:xfrm>
                    <a:off x="69" y="2168"/>
                    <a:ext cx="2463" cy="1332"/>
                    <a:chOff x="-5" y="2196"/>
                    <a:chExt cx="2463" cy="1332"/>
                  </a:xfrm>
                </p:grpSpPr>
                <p:sp>
                  <p:nvSpPr>
                    <p:cNvPr id="75813" name="任意多边形 75812"/>
                    <p:cNvSpPr/>
                    <p:nvPr/>
                  </p:nvSpPr>
                  <p:spPr>
                    <a:xfrm rot="-2104081" flipH="1">
                      <a:off x="644" y="2196"/>
                      <a:ext cx="1814" cy="34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14" name="任意多边形 75813"/>
                    <p:cNvSpPr/>
                    <p:nvPr/>
                  </p:nvSpPr>
                  <p:spPr>
                    <a:xfrm rot="-2104081" flipH="1">
                      <a:off x="-5" y="2983"/>
                      <a:ext cx="974" cy="54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15" name="组合 75814"/>
                  <p:cNvGrpSpPr/>
                  <p:nvPr/>
                </p:nvGrpSpPr>
                <p:grpSpPr>
                  <a:xfrm>
                    <a:off x="22" y="1981"/>
                    <a:ext cx="2477" cy="1064"/>
                    <a:chOff x="-52" y="2009"/>
                    <a:chExt cx="2477" cy="1064"/>
                  </a:xfrm>
                </p:grpSpPr>
                <p:sp>
                  <p:nvSpPr>
                    <p:cNvPr id="75816" name="任意多边形 75815"/>
                    <p:cNvSpPr/>
                    <p:nvPr/>
                  </p:nvSpPr>
                  <p:spPr>
                    <a:xfrm rot="-1582915" flipH="1">
                      <a:off x="689" y="2009"/>
                      <a:ext cx="1736" cy="304"/>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17" name="任意多边形 75816"/>
                    <p:cNvSpPr/>
                    <p:nvPr/>
                  </p:nvSpPr>
                  <p:spPr>
                    <a:xfrm rot="-1582915" flipH="1">
                      <a:off x="-52" y="2597"/>
                      <a:ext cx="932" cy="4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zh-CN" altLang="en-US"/>
                    </a:p>
                  </p:txBody>
                </p:sp>
              </p:grpSp>
              <p:grpSp>
                <p:nvGrpSpPr>
                  <p:cNvPr id="75818" name="组合 75817"/>
                  <p:cNvGrpSpPr/>
                  <p:nvPr/>
                </p:nvGrpSpPr>
                <p:grpSpPr>
                  <a:xfrm>
                    <a:off x="0" y="1785"/>
                    <a:ext cx="2472" cy="927"/>
                    <a:chOff x="-74" y="1813"/>
                    <a:chExt cx="2472" cy="927"/>
                  </a:xfrm>
                </p:grpSpPr>
                <p:sp>
                  <p:nvSpPr>
                    <p:cNvPr id="75819" name="任意多边形 75818"/>
                    <p:cNvSpPr/>
                    <p:nvPr/>
                  </p:nvSpPr>
                  <p:spPr>
                    <a:xfrm rot="-1080363" flipH="1">
                      <a:off x="721" y="1813"/>
                      <a:ext cx="1677" cy="33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20" name="任意多边形 75819"/>
                    <p:cNvSpPr/>
                    <p:nvPr/>
                  </p:nvSpPr>
                  <p:spPr>
                    <a:xfrm rot="-1080363" flipH="1">
                      <a:off x="-74" y="2214"/>
                      <a:ext cx="901" cy="52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zh-CN" altLang="en-US"/>
                    </a:p>
                  </p:txBody>
                </p:sp>
              </p:grpSp>
              <p:grpSp>
                <p:nvGrpSpPr>
                  <p:cNvPr id="75821" name="组合 75820"/>
                  <p:cNvGrpSpPr/>
                  <p:nvPr/>
                </p:nvGrpSpPr>
                <p:grpSpPr>
                  <a:xfrm>
                    <a:off x="96" y="1563"/>
                    <a:ext cx="2342" cy="657"/>
                    <a:chOff x="22" y="1591"/>
                    <a:chExt cx="2342" cy="657"/>
                  </a:xfrm>
                </p:grpSpPr>
                <p:sp>
                  <p:nvSpPr>
                    <p:cNvPr id="75822" name="任意多边形 75821"/>
                    <p:cNvSpPr/>
                    <p:nvPr/>
                  </p:nvSpPr>
                  <p:spPr>
                    <a:xfrm rot="-463793" flipH="1">
                      <a:off x="819" y="1591"/>
                      <a:ext cx="1545"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23" name="任意多边形 75822"/>
                    <p:cNvSpPr/>
                    <p:nvPr/>
                  </p:nvSpPr>
                  <p:spPr>
                    <a:xfrm rot="-463793" flipH="1">
                      <a:off x="22" y="1759"/>
                      <a:ext cx="830" cy="48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zh-CN" altLang="en-US"/>
                    </a:p>
                  </p:txBody>
                </p:sp>
              </p:grpSp>
              <p:grpSp>
                <p:nvGrpSpPr>
                  <p:cNvPr id="75824" name="组合 75823"/>
                  <p:cNvGrpSpPr/>
                  <p:nvPr/>
                </p:nvGrpSpPr>
                <p:grpSpPr>
                  <a:xfrm>
                    <a:off x="263" y="1418"/>
                    <a:ext cx="2150" cy="343"/>
                    <a:chOff x="189" y="1446"/>
                    <a:chExt cx="2150" cy="343"/>
                  </a:xfrm>
                </p:grpSpPr>
                <p:sp>
                  <p:nvSpPr>
                    <p:cNvPr id="75825" name="任意多边形 75824"/>
                    <p:cNvSpPr/>
                    <p:nvPr/>
                  </p:nvSpPr>
                  <p:spPr>
                    <a:xfrm rot="84182" flipH="1">
                      <a:off x="935" y="1466"/>
                      <a:ext cx="1404" cy="21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26" name="任意多边形 75825"/>
                    <p:cNvSpPr/>
                    <p:nvPr/>
                  </p:nvSpPr>
                  <p:spPr>
                    <a:xfrm rot="84182" flipH="1">
                      <a:off x="189" y="1446"/>
                      <a:ext cx="754" cy="34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zh-CN" altLang="en-US"/>
                    </a:p>
                  </p:txBody>
                </p:sp>
              </p:grpSp>
              <p:grpSp>
                <p:nvGrpSpPr>
                  <p:cNvPr id="75827" name="组合 75826"/>
                  <p:cNvGrpSpPr/>
                  <p:nvPr/>
                </p:nvGrpSpPr>
                <p:grpSpPr>
                  <a:xfrm>
                    <a:off x="579" y="1066"/>
                    <a:ext cx="1879" cy="427"/>
                    <a:chOff x="505" y="1094"/>
                    <a:chExt cx="1879" cy="427"/>
                  </a:xfrm>
                </p:grpSpPr>
                <p:sp>
                  <p:nvSpPr>
                    <p:cNvPr id="75828" name="任意多边形 75827"/>
                    <p:cNvSpPr/>
                    <p:nvPr/>
                  </p:nvSpPr>
                  <p:spPr>
                    <a:xfrm rot="802576" flipH="1">
                      <a:off x="1151" y="1306"/>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29" name="任意多边形 75828"/>
                    <p:cNvSpPr/>
                    <p:nvPr/>
                  </p:nvSpPr>
                  <p:spPr>
                    <a:xfrm rot="802576" flipH="1">
                      <a:off x="505" y="1094"/>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30" name="组合 75829"/>
                  <p:cNvGrpSpPr/>
                  <p:nvPr/>
                </p:nvGrpSpPr>
                <p:grpSpPr>
                  <a:xfrm>
                    <a:off x="690" y="871"/>
                    <a:ext cx="1850" cy="554"/>
                    <a:chOff x="616" y="899"/>
                    <a:chExt cx="1850" cy="554"/>
                  </a:xfrm>
                </p:grpSpPr>
                <p:sp>
                  <p:nvSpPr>
                    <p:cNvPr id="75831" name="任意多边形 75830"/>
                    <p:cNvSpPr/>
                    <p:nvPr/>
                  </p:nvSpPr>
                  <p:spPr>
                    <a:xfrm rot="1277471" flipH="1">
                      <a:off x="1233" y="1238"/>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32" name="任意多边形 75831"/>
                    <p:cNvSpPr/>
                    <p:nvPr/>
                  </p:nvSpPr>
                  <p:spPr>
                    <a:xfrm rot="1277471" flipH="1">
                      <a:off x="616" y="899"/>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33" name="组合 75832"/>
                  <p:cNvGrpSpPr/>
                  <p:nvPr/>
                </p:nvGrpSpPr>
                <p:grpSpPr>
                  <a:xfrm>
                    <a:off x="911" y="589"/>
                    <a:ext cx="1767" cy="743"/>
                    <a:chOff x="911" y="589"/>
                    <a:chExt cx="1767" cy="743"/>
                  </a:xfrm>
                </p:grpSpPr>
                <p:sp>
                  <p:nvSpPr>
                    <p:cNvPr id="75834" name="任意多边形 75833"/>
                    <p:cNvSpPr/>
                    <p:nvPr/>
                  </p:nvSpPr>
                  <p:spPr>
                    <a:xfrm rot="2028410" flipH="1">
                      <a:off x="1445" y="1117"/>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35" name="任意多边形 75834"/>
                    <p:cNvSpPr/>
                    <p:nvPr/>
                  </p:nvSpPr>
                  <p:spPr>
                    <a:xfrm rot="2028410" flipH="1">
                      <a:off x="911" y="589"/>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36" name="组合 75835"/>
                  <p:cNvGrpSpPr/>
                  <p:nvPr/>
                </p:nvGrpSpPr>
                <p:grpSpPr>
                  <a:xfrm>
                    <a:off x="1120" y="300"/>
                    <a:ext cx="1693" cy="892"/>
                    <a:chOff x="1120" y="300"/>
                    <a:chExt cx="1693" cy="892"/>
                  </a:xfrm>
                </p:grpSpPr>
                <p:sp>
                  <p:nvSpPr>
                    <p:cNvPr id="75837" name="任意多边形 75836"/>
                    <p:cNvSpPr/>
                    <p:nvPr/>
                  </p:nvSpPr>
                  <p:spPr>
                    <a:xfrm rot="2664424" flipH="1">
                      <a:off x="1562" y="977"/>
                      <a:ext cx="1251"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38" name="任意多边形 75837"/>
                    <p:cNvSpPr/>
                    <p:nvPr/>
                  </p:nvSpPr>
                  <p:spPr>
                    <a:xfrm rot="2664424" flipH="1">
                      <a:off x="1120" y="300"/>
                      <a:ext cx="67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39" name="组合 75838"/>
                  <p:cNvGrpSpPr/>
                  <p:nvPr/>
                </p:nvGrpSpPr>
                <p:grpSpPr>
                  <a:xfrm>
                    <a:off x="1707" y="76"/>
                    <a:ext cx="778" cy="1512"/>
                    <a:chOff x="1633" y="104"/>
                    <a:chExt cx="778" cy="1512"/>
                  </a:xfrm>
                </p:grpSpPr>
                <p:sp>
                  <p:nvSpPr>
                    <p:cNvPr id="75840" name="任意多边形 75839"/>
                    <p:cNvSpPr/>
                    <p:nvPr/>
                  </p:nvSpPr>
                  <p:spPr>
                    <a:xfrm rot="3473776" flipH="1">
                      <a:off x="1753" y="958"/>
                      <a:ext cx="1100"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41" name="任意多边形 75840"/>
                    <p:cNvSpPr/>
                    <p:nvPr/>
                  </p:nvSpPr>
                  <p:spPr>
                    <a:xfrm rot="3473776" flipH="1">
                      <a:off x="1506" y="230"/>
                      <a:ext cx="591"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42" name="组合 75841"/>
                  <p:cNvGrpSpPr/>
                  <p:nvPr/>
                </p:nvGrpSpPr>
                <p:grpSpPr>
                  <a:xfrm>
                    <a:off x="2009" y="0"/>
                    <a:ext cx="634" cy="1534"/>
                    <a:chOff x="1935" y="28"/>
                    <a:chExt cx="634" cy="1534"/>
                  </a:xfrm>
                </p:grpSpPr>
                <p:sp>
                  <p:nvSpPr>
                    <p:cNvPr id="75843" name="任意多边形 75842"/>
                    <p:cNvSpPr/>
                    <p:nvPr/>
                  </p:nvSpPr>
                  <p:spPr>
                    <a:xfrm rot="4126480" flipH="1">
                      <a:off x="1931" y="924"/>
                      <a:ext cx="1061"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44" name="任意多边形 75843"/>
                    <p:cNvSpPr/>
                    <p:nvPr/>
                  </p:nvSpPr>
                  <p:spPr>
                    <a:xfrm rot="4126480" flipH="1">
                      <a:off x="1819" y="144"/>
                      <a:ext cx="570"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grpSp>
                <p:nvGrpSpPr>
                  <p:cNvPr id="75845" name="组合 75844"/>
                  <p:cNvGrpSpPr/>
                  <p:nvPr/>
                </p:nvGrpSpPr>
                <p:grpSpPr>
                  <a:xfrm>
                    <a:off x="2896" y="644"/>
                    <a:ext cx="1845" cy="566"/>
                    <a:chOff x="2822" y="672"/>
                    <a:chExt cx="1845" cy="566"/>
                  </a:xfrm>
                </p:grpSpPr>
                <p:sp>
                  <p:nvSpPr>
                    <p:cNvPr id="75846" name="任意多边形 75845"/>
                    <p:cNvSpPr/>
                    <p:nvPr/>
                  </p:nvSpPr>
                  <p:spPr>
                    <a:xfrm rot="-1325434">
                      <a:off x="2822" y="1023"/>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47" name="任意多边形 75846"/>
                    <p:cNvSpPr/>
                    <p:nvPr/>
                  </p:nvSpPr>
                  <p:spPr>
                    <a:xfrm rot="-1325434">
                      <a:off x="4005" y="672"/>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48" name="组合 75847"/>
                  <p:cNvGrpSpPr/>
                  <p:nvPr/>
                </p:nvGrpSpPr>
                <p:grpSpPr>
                  <a:xfrm>
                    <a:off x="2757" y="417"/>
                    <a:ext cx="1781" cy="717"/>
                    <a:chOff x="2683" y="445"/>
                    <a:chExt cx="1781" cy="717"/>
                  </a:xfrm>
                </p:grpSpPr>
                <p:sp>
                  <p:nvSpPr>
                    <p:cNvPr id="75849" name="任意多边形 75848"/>
                    <p:cNvSpPr/>
                    <p:nvPr/>
                  </p:nvSpPr>
                  <p:spPr>
                    <a:xfrm rot="-1921064">
                      <a:off x="2683" y="947"/>
                      <a:ext cx="1233" cy="21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50" name="任意多边形 75849"/>
                    <p:cNvSpPr/>
                    <p:nvPr/>
                  </p:nvSpPr>
                  <p:spPr>
                    <a:xfrm rot="-1921064">
                      <a:off x="3802" y="445"/>
                      <a:ext cx="662" cy="33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sp>
                <p:nvSpPr>
                  <p:cNvPr id="75851" name="任意多边形 75850"/>
                  <p:cNvSpPr/>
                  <p:nvPr/>
                </p:nvSpPr>
                <p:spPr>
                  <a:xfrm rot="4578755" flipH="1">
                    <a:off x="2175" y="949"/>
                    <a:ext cx="1027" cy="145"/>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tileRect/>
                  </a:gradFill>
                  <a:ln w="9525">
                    <a:noFill/>
                  </a:ln>
                </p:spPr>
                <p:txBody>
                  <a:bodyPr/>
                  <a:lstStyle/>
                  <a:p>
                    <a:endParaRPr lang="zh-CN" altLang="en-US"/>
                  </a:p>
                </p:txBody>
              </p:sp>
              <p:sp>
                <p:nvSpPr>
                  <p:cNvPr id="75852" name="任意多边形 75851"/>
                  <p:cNvSpPr/>
                  <p:nvPr/>
                </p:nvSpPr>
                <p:spPr>
                  <a:xfrm rot="4578755" flipH="1">
                    <a:off x="2198" y="196"/>
                    <a:ext cx="552" cy="22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zh-CN" altLang="en-US"/>
                  </a:p>
                </p:txBody>
              </p:sp>
              <p:grpSp>
                <p:nvGrpSpPr>
                  <p:cNvPr id="75853" name="组合 75852"/>
                  <p:cNvGrpSpPr/>
                  <p:nvPr/>
                </p:nvGrpSpPr>
                <p:grpSpPr>
                  <a:xfrm>
                    <a:off x="2874" y="13"/>
                    <a:ext cx="640" cy="1520"/>
                    <a:chOff x="2800" y="41"/>
                    <a:chExt cx="640" cy="1520"/>
                  </a:xfrm>
                </p:grpSpPr>
                <p:sp>
                  <p:nvSpPr>
                    <p:cNvPr id="75854" name="任意多边形 75853"/>
                    <p:cNvSpPr/>
                    <p:nvPr/>
                  </p:nvSpPr>
                  <p:spPr>
                    <a:xfrm rot="-3857755">
                      <a:off x="2361" y="938"/>
                      <a:ext cx="1062" cy="184"/>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55" name="任意多边形 75854"/>
                    <p:cNvSpPr/>
                    <p:nvPr/>
                  </p:nvSpPr>
                  <p:spPr>
                    <a:xfrm rot="-3857755">
                      <a:off x="3010" y="181"/>
                      <a:ext cx="570" cy="28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56" name="组合 75855"/>
                  <p:cNvGrpSpPr/>
                  <p:nvPr/>
                </p:nvGrpSpPr>
                <p:grpSpPr>
                  <a:xfrm>
                    <a:off x="3008" y="135"/>
                    <a:ext cx="1017" cy="1464"/>
                    <a:chOff x="2934" y="163"/>
                    <a:chExt cx="1017" cy="1464"/>
                  </a:xfrm>
                </p:grpSpPr>
                <p:sp>
                  <p:nvSpPr>
                    <p:cNvPr id="75857" name="任意多边形 75856"/>
                    <p:cNvSpPr/>
                    <p:nvPr/>
                  </p:nvSpPr>
                  <p:spPr>
                    <a:xfrm rot="-2777260">
                      <a:off x="2491" y="914"/>
                      <a:ext cx="1155" cy="2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58" name="任意多边形 75857"/>
                    <p:cNvSpPr/>
                    <p:nvPr/>
                  </p:nvSpPr>
                  <p:spPr>
                    <a:xfrm rot="-2777260">
                      <a:off x="3429" y="261"/>
                      <a:ext cx="620" cy="42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59" name="组合 75858"/>
                  <p:cNvGrpSpPr/>
                  <p:nvPr/>
                </p:nvGrpSpPr>
                <p:grpSpPr>
                  <a:xfrm>
                    <a:off x="2804" y="4"/>
                    <a:ext cx="243" cy="1448"/>
                    <a:chOff x="2730" y="32"/>
                    <a:chExt cx="243" cy="1448"/>
                  </a:xfrm>
                </p:grpSpPr>
                <p:sp>
                  <p:nvSpPr>
                    <p:cNvPr id="75860" name="任意多边形 75859"/>
                    <p:cNvSpPr/>
                    <p:nvPr/>
                  </p:nvSpPr>
                  <p:spPr>
                    <a:xfrm rot="-4903748">
                      <a:off x="2296" y="960"/>
                      <a:ext cx="954" cy="86"/>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zh-CN" altLang="en-US"/>
                    </a:p>
                  </p:txBody>
                </p:sp>
                <p:sp>
                  <p:nvSpPr>
                    <p:cNvPr id="75861" name="任意多边形 75860"/>
                    <p:cNvSpPr/>
                    <p:nvPr/>
                  </p:nvSpPr>
                  <p:spPr>
                    <a:xfrm rot="-4903748">
                      <a:off x="2649" y="220"/>
                      <a:ext cx="512" cy="13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zh-CN" altLang="en-US"/>
                    </a:p>
                  </p:txBody>
                </p:sp>
              </p:grpSp>
              <p:grpSp>
                <p:nvGrpSpPr>
                  <p:cNvPr id="75862" name="组合 75861"/>
                  <p:cNvGrpSpPr/>
                  <p:nvPr/>
                </p:nvGrpSpPr>
                <p:grpSpPr>
                  <a:xfrm>
                    <a:off x="1017" y="1741"/>
                    <a:ext cx="1085" cy="2450"/>
                    <a:chOff x="943" y="1769"/>
                    <a:chExt cx="1085" cy="2450"/>
                  </a:xfrm>
                </p:grpSpPr>
                <p:sp>
                  <p:nvSpPr>
                    <p:cNvPr id="75863" name="任意多边形 75862"/>
                    <p:cNvSpPr/>
                    <p:nvPr/>
                  </p:nvSpPr>
                  <p:spPr>
                    <a:xfrm rot="-3264308" flipH="1">
                      <a:off x="1010" y="2475"/>
                      <a:ext cx="1724"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64" name="任意多边形 75863"/>
                    <p:cNvSpPr/>
                    <p:nvPr/>
                  </p:nvSpPr>
                  <p:spPr>
                    <a:xfrm rot="-3264308" flipH="1">
                      <a:off x="725" y="3511"/>
                      <a:ext cx="925" cy="49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65" name="组合 75864"/>
                  <p:cNvGrpSpPr/>
                  <p:nvPr/>
                </p:nvGrpSpPr>
                <p:grpSpPr>
                  <a:xfrm>
                    <a:off x="1529" y="1908"/>
                    <a:ext cx="766" cy="2373"/>
                    <a:chOff x="1455" y="1936"/>
                    <a:chExt cx="766" cy="2373"/>
                  </a:xfrm>
                </p:grpSpPr>
                <p:sp>
                  <p:nvSpPr>
                    <p:cNvPr id="75866" name="任意多边形 75865"/>
                    <p:cNvSpPr/>
                    <p:nvPr/>
                  </p:nvSpPr>
                  <p:spPr>
                    <a:xfrm rot="-4057115" flipH="1">
                      <a:off x="1267" y="2577"/>
                      <a:ext cx="1595"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67" name="任意多边形 75866"/>
                    <p:cNvSpPr/>
                    <p:nvPr/>
                  </p:nvSpPr>
                  <p:spPr>
                    <a:xfrm rot="-4057115" flipH="1">
                      <a:off x="1272" y="3636"/>
                      <a:ext cx="856" cy="49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68" name="组合 75867"/>
                  <p:cNvGrpSpPr/>
                  <p:nvPr/>
                </p:nvGrpSpPr>
                <p:grpSpPr>
                  <a:xfrm rot="88588">
                    <a:off x="2061" y="1962"/>
                    <a:ext cx="459" cy="2329"/>
                    <a:chOff x="1956" y="1990"/>
                    <a:chExt cx="492" cy="2604"/>
                  </a:xfrm>
                </p:grpSpPr>
                <p:sp>
                  <p:nvSpPr>
                    <p:cNvPr id="75869" name="任意多边形 75868"/>
                    <p:cNvSpPr/>
                    <p:nvPr/>
                  </p:nvSpPr>
                  <p:spPr>
                    <a:xfrm rot="-4817938" flipH="1">
                      <a:off x="1442" y="2695"/>
                      <a:ext cx="1711" cy="3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zh-CN" altLang="en-US"/>
                    </a:p>
                  </p:txBody>
                </p:sp>
                <p:sp>
                  <p:nvSpPr>
                    <p:cNvPr id="75870" name="任意多边形 75869"/>
                    <p:cNvSpPr/>
                    <p:nvPr/>
                  </p:nvSpPr>
                  <p:spPr>
                    <a:xfrm rot="-4817938" flipH="1">
                      <a:off x="1733" y="3898"/>
                      <a:ext cx="918" cy="47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71" name="组合 75870"/>
                  <p:cNvGrpSpPr/>
                  <p:nvPr/>
                </p:nvGrpSpPr>
                <p:grpSpPr>
                  <a:xfrm>
                    <a:off x="3408" y="1689"/>
                    <a:ext cx="1125" cy="2426"/>
                    <a:chOff x="3334" y="1717"/>
                    <a:chExt cx="1125" cy="2426"/>
                  </a:xfrm>
                </p:grpSpPr>
                <p:sp>
                  <p:nvSpPr>
                    <p:cNvPr id="75872" name="任意多边形 75871"/>
                    <p:cNvSpPr/>
                    <p:nvPr/>
                  </p:nvSpPr>
                  <p:spPr>
                    <a:xfrm rot="3144576">
                      <a:off x="2628" y="2423"/>
                      <a:ext cx="1724" cy="3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zh-CN" altLang="en-US"/>
                    </a:p>
                  </p:txBody>
                </p:sp>
                <p:sp>
                  <p:nvSpPr>
                    <p:cNvPr id="75873" name="任意多边形 75872"/>
                    <p:cNvSpPr/>
                    <p:nvPr/>
                  </p:nvSpPr>
                  <p:spPr>
                    <a:xfrm rot="3144576">
                      <a:off x="3751" y="3435"/>
                      <a:ext cx="925" cy="49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74" name="组合 75873"/>
                  <p:cNvGrpSpPr/>
                  <p:nvPr/>
                </p:nvGrpSpPr>
                <p:grpSpPr>
                  <a:xfrm>
                    <a:off x="3255" y="1838"/>
                    <a:ext cx="883" cy="2426"/>
                    <a:chOff x="3181" y="1866"/>
                    <a:chExt cx="883" cy="2426"/>
                  </a:xfrm>
                </p:grpSpPr>
                <p:sp>
                  <p:nvSpPr>
                    <p:cNvPr id="75875" name="任意多边形 75874"/>
                    <p:cNvSpPr/>
                    <p:nvPr/>
                  </p:nvSpPr>
                  <p:spPr>
                    <a:xfrm rot="3745735">
                      <a:off x="2505" y="2541"/>
                      <a:ext cx="1650" cy="29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zh-CN" altLang="en-US"/>
                    </a:p>
                  </p:txBody>
                </p:sp>
                <p:sp>
                  <p:nvSpPr>
                    <p:cNvPr id="75876" name="任意多边形 75875"/>
                    <p:cNvSpPr/>
                    <p:nvPr/>
                  </p:nvSpPr>
                  <p:spPr>
                    <a:xfrm rot="3745735">
                      <a:off x="3387" y="3615"/>
                      <a:ext cx="885" cy="46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zh-CN" altLang="en-US"/>
                    </a:p>
                  </p:txBody>
                </p:sp>
              </p:grpSp>
              <p:grpSp>
                <p:nvGrpSpPr>
                  <p:cNvPr id="75877" name="组合 75876"/>
                  <p:cNvGrpSpPr/>
                  <p:nvPr/>
                </p:nvGrpSpPr>
                <p:grpSpPr>
                  <a:xfrm>
                    <a:off x="3080" y="1955"/>
                    <a:ext cx="619" cy="2386"/>
                    <a:chOff x="3006" y="1983"/>
                    <a:chExt cx="619" cy="2386"/>
                  </a:xfrm>
                </p:grpSpPr>
                <p:sp>
                  <p:nvSpPr>
                    <p:cNvPr id="75878" name="任意多边形 75877"/>
                    <p:cNvSpPr/>
                    <p:nvPr/>
                  </p:nvSpPr>
                  <p:spPr>
                    <a:xfrm rot="4286818">
                      <a:off x="2328" y="2660"/>
                      <a:ext cx="1601" cy="246"/>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zh-CN" altLang="en-US"/>
                    </a:p>
                  </p:txBody>
                </p:sp>
                <p:sp>
                  <p:nvSpPr>
                    <p:cNvPr id="75879" name="任意多边形 75878"/>
                    <p:cNvSpPr/>
                    <p:nvPr/>
                  </p:nvSpPr>
                  <p:spPr>
                    <a:xfrm rot="4286818">
                      <a:off x="3002" y="3746"/>
                      <a:ext cx="859" cy="38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zh-CN" altLang="en-US"/>
                    </a:p>
                  </p:txBody>
                </p:sp>
              </p:grpSp>
              <p:grpSp>
                <p:nvGrpSpPr>
                  <p:cNvPr id="75880" name="组合 75879"/>
                  <p:cNvGrpSpPr/>
                  <p:nvPr/>
                </p:nvGrpSpPr>
                <p:grpSpPr>
                  <a:xfrm>
                    <a:off x="2893" y="2073"/>
                    <a:ext cx="405" cy="2219"/>
                    <a:chOff x="2819" y="2101"/>
                    <a:chExt cx="405" cy="2219"/>
                  </a:xfrm>
                </p:grpSpPr>
                <p:sp>
                  <p:nvSpPr>
                    <p:cNvPr id="75881" name="任意多边形 75880"/>
                    <p:cNvSpPr/>
                    <p:nvPr/>
                  </p:nvSpPr>
                  <p:spPr>
                    <a:xfrm rot="4898956">
                      <a:off x="2206" y="2713"/>
                      <a:ext cx="1471" cy="246"/>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zh-CN" altLang="en-US"/>
                    </a:p>
                  </p:txBody>
                </p:sp>
                <p:sp>
                  <p:nvSpPr>
                    <p:cNvPr id="75882" name="任意多边形 75881"/>
                    <p:cNvSpPr/>
                    <p:nvPr/>
                  </p:nvSpPr>
                  <p:spPr>
                    <a:xfrm rot="4898956">
                      <a:off x="2636" y="3732"/>
                      <a:ext cx="790" cy="38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zh-CN" altLang="en-US"/>
                    </a:p>
                  </p:txBody>
                </p:sp>
              </p:grpSp>
              <p:grpSp>
                <p:nvGrpSpPr>
                  <p:cNvPr id="75883" name="组合 75882"/>
                  <p:cNvGrpSpPr/>
                  <p:nvPr/>
                </p:nvGrpSpPr>
                <p:grpSpPr>
                  <a:xfrm>
                    <a:off x="2372" y="2107"/>
                    <a:ext cx="426" cy="2185"/>
                    <a:chOff x="2287" y="2135"/>
                    <a:chExt cx="426" cy="2185"/>
                  </a:xfrm>
                </p:grpSpPr>
                <p:sp>
                  <p:nvSpPr>
                    <p:cNvPr id="75884" name="任意多边形 75883"/>
                    <p:cNvSpPr/>
                    <p:nvPr/>
                  </p:nvSpPr>
                  <p:spPr>
                    <a:xfrm rot="5755659">
                      <a:off x="1900" y="2759"/>
                      <a:ext cx="1437" cy="18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tileRect/>
                    </a:gradFill>
                    <a:ln w="9525">
                      <a:noFill/>
                    </a:ln>
                  </p:spPr>
                  <p:txBody>
                    <a:bodyPr/>
                    <a:lstStyle/>
                    <a:p>
                      <a:endParaRPr lang="zh-CN" altLang="en-US"/>
                    </a:p>
                  </p:txBody>
                </p:sp>
                <p:sp>
                  <p:nvSpPr>
                    <p:cNvPr id="75885" name="任意多边形 75884"/>
                    <p:cNvSpPr/>
                    <p:nvPr/>
                  </p:nvSpPr>
                  <p:spPr>
                    <a:xfrm rot="5755659">
                      <a:off x="2049" y="3787"/>
                      <a:ext cx="771" cy="29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zh-CN" altLang="en-US"/>
                    </a:p>
                  </p:txBody>
                </p:sp>
              </p:grpSp>
            </p:grpSp>
          </p:grpSp>
          <p:grpSp>
            <p:nvGrpSpPr>
              <p:cNvPr id="75886" name="组合 75885"/>
              <p:cNvGrpSpPr/>
              <p:nvPr/>
            </p:nvGrpSpPr>
            <p:grpSpPr>
              <a:xfrm>
                <a:off x="74" y="313"/>
                <a:ext cx="5459" cy="3667"/>
                <a:chOff x="74" y="313"/>
                <a:chExt cx="5459" cy="3667"/>
              </a:xfrm>
            </p:grpSpPr>
            <p:grpSp>
              <p:nvGrpSpPr>
                <p:cNvPr id="75887" name="组合 75886"/>
                <p:cNvGrpSpPr/>
                <p:nvPr/>
              </p:nvGrpSpPr>
              <p:grpSpPr>
                <a:xfrm>
                  <a:off x="74" y="313"/>
                  <a:ext cx="5459" cy="3667"/>
                  <a:chOff x="74" y="313"/>
                  <a:chExt cx="5459" cy="3667"/>
                </a:xfrm>
              </p:grpSpPr>
              <p:sp>
                <p:nvSpPr>
                  <p:cNvPr id="75888" name="任意多边形 75887"/>
                  <p:cNvSpPr/>
                  <p:nvPr/>
                </p:nvSpPr>
                <p:spPr>
                  <a:xfrm flipV="1">
                    <a:off x="2966" y="456"/>
                    <a:ext cx="2567" cy="2046"/>
                  </a:xfrm>
                  <a:custGeom>
                    <a:avLst/>
                    <a:gdLst>
                      <a:gd name="txL" fmla="*/ 0 w 36729"/>
                      <a:gd name="txT" fmla="*/ 0 h 21600"/>
                      <a:gd name="txR" fmla="*/ 36729 w 36729"/>
                      <a:gd name="txB" fmla="*/ 21600 h 21600"/>
                    </a:gdLst>
                    <a:ahLst/>
                    <a:cxnLst>
                      <a:cxn ang="0">
                        <a:pos x="36729" y="10451"/>
                      </a:cxn>
                      <a:cxn ang="180">
                        <a:pos x="0" y="12197"/>
                      </a:cxn>
                      <a:cxn ang="270">
                        <a:pos x="17826" y="0"/>
                      </a:cxn>
                    </a:cxnLst>
                    <a:rect l="txL" t="txT" r="txR" b="txB"/>
                    <a:pathLst>
                      <a:path w="36729" h="21600" fill="none">
                        <a:moveTo>
                          <a:pt x="36729" y="10451"/>
                        </a:moveTo>
                        <a:arcTo wR="21600" hR="21600" stAng="-19863773" swAng="7000918"/>
                      </a:path>
                      <a:path w="36729" h="21600" stroke="0">
                        <a:moveTo>
                          <a:pt x="36729" y="10451"/>
                        </a:moveTo>
                        <a:arcTo wR="21600" hR="21600" stAng="-19863773" swAng="7000918"/>
                        <a:lnTo>
                          <a:pt x="17826" y="0"/>
                        </a:lnTo>
                        <a:close/>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889" name="任意多边形 75888"/>
                  <p:cNvSpPr/>
                  <p:nvPr/>
                </p:nvSpPr>
                <p:spPr>
                  <a:xfrm flipH="1">
                    <a:off x="388" y="1601"/>
                    <a:ext cx="2016" cy="2379"/>
                  </a:xfrm>
                  <a:custGeom>
                    <a:avLst/>
                    <a:gdLst>
                      <a:gd name="txL" fmla="*/ 0 w 30473"/>
                      <a:gd name="txT" fmla="*/ 0 h 22305"/>
                      <a:gd name="txR" fmla="*/ 30473 w 30473"/>
                      <a:gd name="txB" fmla="*/ 22305 h 22305"/>
                    </a:gdLst>
                    <a:ahLst/>
                    <a:cxnLst>
                      <a:cxn ang="180">
                        <a:pos x="0" y="1906"/>
                      </a:cxn>
                      <a:cxn ang="0">
                        <a:pos x="30461" y="22304"/>
                      </a:cxn>
                      <a:cxn ang="90">
                        <a:pos x="8873" y="21600"/>
                      </a:cxn>
                    </a:cxnLst>
                    <a:rect l="txL" t="txT" r="txR" b="txB"/>
                    <a:pathLst>
                      <a:path w="30473" h="22305" fill="none">
                        <a:moveTo>
                          <a:pt x="0" y="1906"/>
                        </a:moveTo>
                        <a:arcTo wR="21600" hR="21600" stAng="-6855218" swAng="6967285"/>
                      </a:path>
                      <a:path w="30473" h="22305" stroke="0">
                        <a:moveTo>
                          <a:pt x="0" y="1906"/>
                        </a:moveTo>
                        <a:arcTo wR="21600" hR="21600" stAng="-6855218" swAng="6967285"/>
                        <a:lnTo>
                          <a:pt x="8873" y="21600"/>
                        </a:lnTo>
                        <a:close/>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890" name="任意多边形 75889"/>
                  <p:cNvSpPr/>
                  <p:nvPr/>
                </p:nvSpPr>
                <p:spPr>
                  <a:xfrm>
                    <a:off x="3029" y="1181"/>
                    <a:ext cx="1426" cy="237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891" name="任意多边形 75890"/>
                  <p:cNvSpPr/>
                  <p:nvPr/>
                </p:nvSpPr>
                <p:spPr>
                  <a:xfrm flipH="1">
                    <a:off x="74" y="813"/>
                    <a:ext cx="2540" cy="2379"/>
                  </a:xfrm>
                  <a:custGeom>
                    <a:avLst/>
                    <a:gdLst>
                      <a:gd name="txL" fmla="*/ 0 w 36830"/>
                      <a:gd name="txT" fmla="*/ 0 h 22305"/>
                      <a:gd name="txR" fmla="*/ 36830 w 36830"/>
                      <a:gd name="txB" fmla="*/ 22305 h 22305"/>
                    </a:gdLst>
                    <a:ahLst/>
                    <a:cxnLst>
                      <a:cxn ang="180">
                        <a:pos x="0" y="6282"/>
                      </a:cxn>
                      <a:cxn ang="0">
                        <a:pos x="36818" y="22304"/>
                      </a:cxn>
                      <a:cxn ang="90">
                        <a:pos x="15230" y="21600"/>
                      </a:cxn>
                    </a:cxnLst>
                    <a:rect l="txL" t="txT" r="txR" b="txB"/>
                    <a:pathLst>
                      <a:path w="36830" h="22305" fill="none">
                        <a:moveTo>
                          <a:pt x="0" y="6282"/>
                        </a:moveTo>
                        <a:arcTo wR="21600" hR="21600" stAng="-8090097" swAng="8202165"/>
                      </a:path>
                      <a:path w="36830" h="22305" stroke="0">
                        <a:moveTo>
                          <a:pt x="0" y="6282"/>
                        </a:moveTo>
                        <a:arcTo wR="21600" hR="21600" stAng="-8090097" swAng="8202165"/>
                        <a:lnTo>
                          <a:pt x="15230" y="21600"/>
                        </a:lnTo>
                        <a:close/>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892" name="任意多边形 75891"/>
                  <p:cNvSpPr/>
                  <p:nvPr/>
                </p:nvSpPr>
                <p:spPr>
                  <a:xfrm flipH="1">
                    <a:off x="790" y="313"/>
                    <a:ext cx="1850" cy="2304"/>
                  </a:xfrm>
                  <a:custGeom>
                    <a:avLst/>
                    <a:gdLst>
                      <a:gd name="txL" fmla="*/ 0 w 31881"/>
                      <a:gd name="txT" fmla="*/ 0 h 21600"/>
                      <a:gd name="txR" fmla="*/ 31881 w 31881"/>
                      <a:gd name="txB" fmla="*/ 21600 h 21600"/>
                    </a:gdLst>
                    <a:ahLst/>
                    <a:cxnLst>
                      <a:cxn ang="180">
                        <a:pos x="0" y="10015"/>
                      </a:cxn>
                      <a:cxn ang="0">
                        <a:pos x="31880" y="4859"/>
                      </a:cxn>
                      <a:cxn ang="90">
                        <a:pos x="18231" y="21600"/>
                      </a:cxn>
                    </a:cxnLst>
                    <a:rect l="txL" t="txT" r="txR" b="txB"/>
                    <a:pathLst>
                      <a:path w="31881" h="21600" fill="none">
                        <a:moveTo>
                          <a:pt x="0" y="10015"/>
                        </a:moveTo>
                        <a:arcTo wR="21600" hR="21600" stAng="-8853950" swAng="5805379"/>
                      </a:path>
                      <a:path w="31881" h="21600" stroke="0">
                        <a:moveTo>
                          <a:pt x="0" y="10015"/>
                        </a:moveTo>
                        <a:arcTo wR="21600" hR="21600" stAng="-8853950" swAng="5805379"/>
                        <a:lnTo>
                          <a:pt x="18231" y="21600"/>
                        </a:lnTo>
                        <a:close/>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893" name="任意多边形 75892"/>
                  <p:cNvSpPr/>
                  <p:nvPr/>
                </p:nvSpPr>
                <p:spPr>
                  <a:xfrm>
                    <a:off x="2763" y="1281"/>
                    <a:ext cx="764" cy="2304"/>
                  </a:xfrm>
                  <a:custGeom>
                    <a:avLst/>
                    <a:gdLst>
                      <a:gd name="txL" fmla="*/ 0 w 31146"/>
                      <a:gd name="txT" fmla="*/ 0 h 21600"/>
                      <a:gd name="txR" fmla="*/ 31146 w 31146"/>
                      <a:gd name="txB" fmla="*/ 21600 h 21600"/>
                    </a:gdLst>
                    <a:ahLst/>
                    <a:cxnLst>
                      <a:cxn ang="180">
                        <a:pos x="0" y="4512"/>
                      </a:cxn>
                      <a:cxn ang="0">
                        <a:pos x="31145" y="9560"/>
                      </a:cxn>
                      <a:cxn ang="90">
                        <a:pos x="13212" y="21600"/>
                      </a:cxn>
                    </a:cxnLst>
                    <a:rect l="txL" t="txT" r="txR" b="txB"/>
                    <a:pathLst>
                      <a:path w="31146" h="21600" fill="none">
                        <a:moveTo>
                          <a:pt x="0" y="4512"/>
                        </a:moveTo>
                        <a:arcTo wR="21600" hR="21600" stAng="-7662616" swAng="5630000"/>
                      </a:path>
                      <a:path w="31146" h="21600" stroke="0">
                        <a:moveTo>
                          <a:pt x="0" y="4512"/>
                        </a:moveTo>
                        <a:arcTo wR="21600" hR="21600" stAng="-7662616" swAng="5630000"/>
                        <a:lnTo>
                          <a:pt x="13212" y="21600"/>
                        </a:lnTo>
                        <a:close/>
                      </a:path>
                    </a:pathLst>
                  </a:custGeom>
                  <a:noFill/>
                  <a:ln w="9525" cap="flat" cmpd="sng">
                    <a:solidFill>
                      <a:schemeClr val="accent2"/>
                    </a:solidFill>
                    <a:prstDash val="solid"/>
                    <a:headEnd type="none" w="med" len="med"/>
                    <a:tailEnd type="none" w="med" len="med"/>
                  </a:ln>
                </p:spPr>
                <p:txBody>
                  <a:bodyPr/>
                  <a:lstStyle/>
                  <a:p>
                    <a:endParaRPr lang="zh-CN" altLang="en-US"/>
                  </a:p>
                </p:txBody>
              </p:sp>
              <p:sp>
                <p:nvSpPr>
                  <p:cNvPr id="75894" name="任意多边形 75893"/>
                  <p:cNvSpPr/>
                  <p:nvPr/>
                </p:nvSpPr>
                <p:spPr>
                  <a:xfrm flipH="1">
                    <a:off x="1800" y="438"/>
                    <a:ext cx="418" cy="1524"/>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solidFill>
                    <a:prstDash val="solid"/>
                    <a:headEnd type="none" w="med" len="med"/>
                    <a:tailEnd type="none" w="med" len="med"/>
                  </a:ln>
                </p:spPr>
                <p:txBody>
                  <a:bodyPr/>
                  <a:lstStyle/>
                  <a:p>
                    <a:endParaRPr lang="zh-CN" altLang="en-US"/>
                  </a:p>
                </p:txBody>
              </p:sp>
            </p:grpSp>
            <p:sp>
              <p:nvSpPr>
                <p:cNvPr id="75895" name="任意多边形 75894"/>
                <p:cNvSpPr/>
                <p:nvPr/>
              </p:nvSpPr>
              <p:spPr>
                <a:xfrm rot="20253369">
                  <a:off x="3280" y="1529"/>
                  <a:ext cx="442" cy="837"/>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zh-CN" altLang="en-US"/>
                </a:p>
              </p:txBody>
            </p:sp>
          </p:grpSp>
        </p:grpSp>
        <p:grpSp>
          <p:nvGrpSpPr>
            <p:cNvPr id="75896" name="组合 75895"/>
            <p:cNvGrpSpPr/>
            <p:nvPr/>
          </p:nvGrpSpPr>
          <p:grpSpPr>
            <a:xfrm>
              <a:off x="1476" y="449"/>
              <a:ext cx="4038" cy="2966"/>
              <a:chOff x="210" y="337"/>
              <a:chExt cx="5198" cy="3818"/>
            </a:xfrm>
          </p:grpSpPr>
          <p:sp>
            <p:nvSpPr>
              <p:cNvPr id="75897" name="任意多边形 75896"/>
              <p:cNvSpPr/>
              <p:nvPr/>
            </p:nvSpPr>
            <p:spPr>
              <a:xfrm flipH="1">
                <a:off x="1934" y="2382"/>
                <a:ext cx="485" cy="1479"/>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898" name="任意多边形 75897"/>
              <p:cNvSpPr/>
              <p:nvPr/>
            </p:nvSpPr>
            <p:spPr>
              <a:xfrm flipH="1">
                <a:off x="1054" y="1851"/>
                <a:ext cx="2122" cy="2304"/>
              </a:xfrm>
              <a:custGeom>
                <a:avLst/>
                <a:gdLst>
                  <a:gd name="txL" fmla="*/ 0 w 21600"/>
                  <a:gd name="txT" fmla="*/ 0 h 21602"/>
                  <a:gd name="txR" fmla="*/ 21600 w 21600"/>
                  <a:gd name="txB" fmla="*/ 21602 h 21602"/>
                </a:gdLst>
                <a:ahLst/>
                <a:cxnLst>
                  <a:cxn ang="270">
                    <a:pos x="5467" y="0"/>
                  </a:cxn>
                  <a:cxn ang="90">
                    <a:pos x="21588" y="21601"/>
                  </a:cxn>
                  <a:cxn ang="180">
                    <a:pos x="0" y="20897"/>
                  </a:cxn>
                </a:cxnLst>
                <a:rect l="txL" t="txT" r="txR" b="txB"/>
                <a:pathLst>
                  <a:path w="21600" h="21602" fill="none">
                    <a:moveTo>
                      <a:pt x="5467" y="0"/>
                    </a:moveTo>
                    <a:arcTo wR="21600" hR="21600" stAng="-4520344" swAng="4632411"/>
                  </a:path>
                  <a:path w="21600" h="21602" stroke="0">
                    <a:moveTo>
                      <a:pt x="5467" y="0"/>
                    </a:moveTo>
                    <a:arcTo wR="21600" hR="21600" stAng="-4520344" swAng="4632411"/>
                    <a:lnTo>
                      <a:pt x="0" y="20897"/>
                    </a:lnTo>
                    <a:close/>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899" name="任意多边形 75898"/>
              <p:cNvSpPr/>
              <p:nvPr/>
            </p:nvSpPr>
            <p:spPr>
              <a:xfrm flipH="1">
                <a:off x="1266" y="1480"/>
                <a:ext cx="1244" cy="2379"/>
              </a:xfrm>
              <a:custGeom>
                <a:avLst/>
                <a:gdLst>
                  <a:gd name="txL" fmla="*/ 0 w 28940"/>
                  <a:gd name="txT" fmla="*/ 0 h 22305"/>
                  <a:gd name="txR" fmla="*/ 28940 w 28940"/>
                  <a:gd name="txB" fmla="*/ 22305 h 22305"/>
                </a:gdLst>
                <a:ahLst/>
                <a:cxnLst>
                  <a:cxn ang="180">
                    <a:pos x="0" y="1285"/>
                  </a:cxn>
                  <a:cxn ang="0">
                    <a:pos x="28928" y="22304"/>
                  </a:cxn>
                  <a:cxn ang="90">
                    <a:pos x="7340" y="21600"/>
                  </a:cxn>
                </a:cxnLst>
                <a:rect l="txL" t="txT" r="txR" b="txB"/>
                <a:pathLst>
                  <a:path w="28940" h="22305" fill="none">
                    <a:moveTo>
                      <a:pt x="0" y="1285"/>
                    </a:moveTo>
                    <a:arcTo wR="21600" hR="21600" stAng="-6591916" swAng="6703983"/>
                  </a:path>
                  <a:path w="28940" h="22305" stroke="0">
                    <a:moveTo>
                      <a:pt x="0" y="1285"/>
                    </a:moveTo>
                    <a:arcTo wR="21600" hR="21600" stAng="-6591916" swAng="6703983"/>
                    <a:lnTo>
                      <a:pt x="7340" y="21600"/>
                    </a:lnTo>
                    <a:close/>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900" name="任意多边形 75899"/>
              <p:cNvSpPr/>
              <p:nvPr/>
            </p:nvSpPr>
            <p:spPr>
              <a:xfrm flipH="1">
                <a:off x="210" y="1168"/>
                <a:ext cx="2376" cy="2379"/>
              </a:xfrm>
              <a:custGeom>
                <a:avLst/>
                <a:gdLst>
                  <a:gd name="txL" fmla="*/ 0 w 34455"/>
                  <a:gd name="txT" fmla="*/ 0 h 22305"/>
                  <a:gd name="txR" fmla="*/ 34455 w 34455"/>
                  <a:gd name="txB" fmla="*/ 22305 h 22305"/>
                </a:gdLst>
                <a:ahLst/>
                <a:cxnLst>
                  <a:cxn ang="180">
                    <a:pos x="0" y="4241"/>
                  </a:cxn>
                  <a:cxn ang="0">
                    <a:pos x="34443" y="22304"/>
                  </a:cxn>
                  <a:cxn ang="90">
                    <a:pos x="12855" y="21600"/>
                  </a:cxn>
                </a:cxnLst>
                <a:rect l="txL" t="txT" r="txR" b="txB"/>
                <a:pathLst>
                  <a:path w="34455" h="22305" fill="none">
                    <a:moveTo>
                      <a:pt x="0" y="4241"/>
                    </a:moveTo>
                    <a:arcTo wR="21600" hR="21600" stAng="-7591281" swAng="7703349"/>
                  </a:path>
                  <a:path w="34455" h="22305" stroke="0">
                    <a:moveTo>
                      <a:pt x="0" y="4241"/>
                    </a:moveTo>
                    <a:arcTo wR="21600" hR="21600" stAng="-7591281" swAng="7703349"/>
                    <a:lnTo>
                      <a:pt x="12855" y="21600"/>
                    </a:lnTo>
                    <a:close/>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01" name="任意多边形 75900"/>
              <p:cNvSpPr/>
              <p:nvPr/>
            </p:nvSpPr>
            <p:spPr>
              <a:xfrm>
                <a:off x="2840" y="1503"/>
                <a:ext cx="381" cy="237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902" name="任意多边形 75901"/>
              <p:cNvSpPr/>
              <p:nvPr/>
            </p:nvSpPr>
            <p:spPr>
              <a:xfrm>
                <a:off x="2940" y="1492"/>
                <a:ext cx="1004" cy="237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03" name="任意多边形 75902"/>
              <p:cNvSpPr/>
              <p:nvPr/>
            </p:nvSpPr>
            <p:spPr>
              <a:xfrm>
                <a:off x="3301" y="2635"/>
                <a:ext cx="485" cy="1479"/>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904" name="任意多边形 75903"/>
              <p:cNvSpPr/>
              <p:nvPr/>
            </p:nvSpPr>
            <p:spPr>
              <a:xfrm rot="-1939245" flipV="1">
                <a:off x="2546" y="2150"/>
                <a:ext cx="442" cy="837"/>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zh-CN" altLang="en-US"/>
              </a:p>
            </p:txBody>
          </p:sp>
          <p:sp>
            <p:nvSpPr>
              <p:cNvPr id="75905" name="任意多边形 75904"/>
              <p:cNvSpPr/>
              <p:nvPr/>
            </p:nvSpPr>
            <p:spPr>
              <a:xfrm flipH="1">
                <a:off x="489" y="2504"/>
                <a:ext cx="1085" cy="1524"/>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06" name="任意多边形 75905"/>
              <p:cNvSpPr/>
              <p:nvPr/>
            </p:nvSpPr>
            <p:spPr>
              <a:xfrm flipH="1">
                <a:off x="1000" y="893"/>
                <a:ext cx="696" cy="1524"/>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07" name="任意多边形 75906"/>
              <p:cNvSpPr/>
              <p:nvPr/>
            </p:nvSpPr>
            <p:spPr>
              <a:xfrm>
                <a:off x="4401" y="2280"/>
                <a:ext cx="1007" cy="1601"/>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solidFill>
                <a:prstDash val="solid"/>
                <a:headEnd type="none" w="med" len="med"/>
                <a:tailEnd type="none" w="med" len="med"/>
              </a:ln>
            </p:spPr>
            <p:txBody>
              <a:bodyPr/>
              <a:lstStyle/>
              <a:p>
                <a:endParaRPr lang="zh-CN" altLang="en-US"/>
              </a:p>
            </p:txBody>
          </p:sp>
          <p:sp>
            <p:nvSpPr>
              <p:cNvPr id="75908" name="任意多边形 75907"/>
              <p:cNvSpPr/>
              <p:nvPr/>
            </p:nvSpPr>
            <p:spPr>
              <a:xfrm>
                <a:off x="3878" y="1470"/>
                <a:ext cx="1518" cy="1067"/>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09" name="任意多边形 75908"/>
              <p:cNvSpPr/>
              <p:nvPr/>
            </p:nvSpPr>
            <p:spPr>
              <a:xfrm>
                <a:off x="3934" y="337"/>
                <a:ext cx="663" cy="1434"/>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solidFill>
                <a:prstDash val="solid"/>
                <a:headEnd type="none" w="med" len="med"/>
                <a:tailEnd type="none" w="med" len="med"/>
              </a:ln>
            </p:spPr>
            <p:txBody>
              <a:bodyPr/>
              <a:lstStyle/>
              <a:p>
                <a:endParaRPr lang="zh-CN" altLang="en-US"/>
              </a:p>
            </p:txBody>
          </p:sp>
          <p:sp>
            <p:nvSpPr>
              <p:cNvPr id="75910" name="任意多边形 75909"/>
              <p:cNvSpPr/>
              <p:nvPr/>
            </p:nvSpPr>
            <p:spPr>
              <a:xfrm rot="-20253369" flipH="1">
                <a:off x="1702" y="1506"/>
                <a:ext cx="442" cy="837"/>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zh-CN" altLang="en-US"/>
              </a:p>
            </p:txBody>
          </p:sp>
        </p:grpSp>
      </p:grpSp>
      <p:sp>
        <p:nvSpPr>
          <p:cNvPr id="75911" name="标题 75910"/>
          <p:cNvSpPr>
            <a:spLocks noGrp="1"/>
          </p:cNvSpPr>
          <p:nvPr>
            <p:ph type="ctrTitle" sz="quarter"/>
          </p:nvPr>
        </p:nvSpPr>
        <p:spPr>
          <a:xfrm>
            <a:off x="823913" y="1774825"/>
            <a:ext cx="9332912" cy="1581150"/>
          </a:xfrm>
          <a:prstGeom prst="rect">
            <a:avLst/>
          </a:prstGeom>
          <a:noFill/>
          <a:ln w="9525">
            <a:noFill/>
          </a:ln>
        </p:spPr>
        <p:txBody>
          <a:bodyPr anchor="ctr"/>
          <a:lstStyle>
            <a:lvl1pPr lvl="0">
              <a:defRPr/>
            </a:lvl1pPr>
          </a:lstStyle>
          <a:p>
            <a:pPr lvl="0"/>
            <a:r>
              <a:rPr lang="zh-CN" altLang="en-US" dirty="0"/>
              <a:t>单击此处编辑母版标题样式</a:t>
            </a:r>
          </a:p>
        </p:txBody>
      </p:sp>
      <p:sp>
        <p:nvSpPr>
          <p:cNvPr id="75912" name="副标题 75911"/>
          <p:cNvSpPr>
            <a:spLocks noGrp="1"/>
          </p:cNvSpPr>
          <p:nvPr>
            <p:ph type="subTitle" sz="quarter" idx="1"/>
          </p:nvPr>
        </p:nvSpPr>
        <p:spPr>
          <a:xfrm>
            <a:off x="1647825" y="3775075"/>
            <a:ext cx="7685088" cy="17018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p>
        </p:txBody>
      </p:sp>
      <p:sp>
        <p:nvSpPr>
          <p:cNvPr id="75913" name="日期占位符 75912"/>
          <p:cNvSpPr>
            <a:spLocks noGrp="1"/>
          </p:cNvSpPr>
          <p:nvPr>
            <p:ph type="dt" sz="quarter" idx="2"/>
          </p:nvPr>
        </p:nvSpPr>
        <p:spPr>
          <a:xfrm>
            <a:off x="823913" y="6069013"/>
            <a:ext cx="2287587" cy="444500"/>
          </a:xfrm>
          <a:prstGeom prst="rect">
            <a:avLst/>
          </a:prstGeom>
          <a:noFill/>
          <a:ln w="9525">
            <a:noFill/>
          </a:ln>
        </p:spPr>
        <p:txBody>
          <a:bodyPr anchor="t"/>
          <a:lstStyle>
            <a:lvl1pPr>
              <a:defRPr sz="1400">
                <a:latin typeface="Arial Black" panose="020B0A04020102020204" pitchFamily="34" charset="0"/>
              </a:defRPr>
            </a:lvl1pPr>
          </a:lstStyle>
          <a:p>
            <a:pPr>
              <a:buClr>
                <a:schemeClr val="bg1"/>
              </a:buClr>
            </a:pPr>
            <a:endParaRPr lang="zh-CN" altLang="en-US" dirty="0"/>
          </a:p>
        </p:txBody>
      </p:sp>
      <p:sp>
        <p:nvSpPr>
          <p:cNvPr id="75914" name="页脚占位符 75913"/>
          <p:cNvSpPr>
            <a:spLocks noGrp="1"/>
          </p:cNvSpPr>
          <p:nvPr>
            <p:ph type="ftr" sz="quarter" idx="3"/>
          </p:nvPr>
        </p:nvSpPr>
        <p:spPr>
          <a:xfrm>
            <a:off x="3751263" y="6069013"/>
            <a:ext cx="3478212" cy="444500"/>
          </a:xfrm>
          <a:prstGeom prst="rect">
            <a:avLst/>
          </a:prstGeom>
          <a:noFill/>
          <a:ln w="9525">
            <a:noFill/>
          </a:ln>
        </p:spPr>
        <p:txBody>
          <a:bodyPr anchor="t"/>
          <a:lstStyle>
            <a:lvl1pPr algn="ctr">
              <a:defRPr sz="1400">
                <a:latin typeface="Arial Black" panose="020B0A04020102020204" pitchFamily="34" charset="0"/>
              </a:defRPr>
            </a:lvl1pPr>
          </a:lstStyle>
          <a:p>
            <a:pPr>
              <a:buClr>
                <a:schemeClr val="bg1"/>
              </a:buClr>
            </a:pPr>
            <a:endParaRPr lang="zh-CN" altLang="en-US" dirty="0"/>
          </a:p>
        </p:txBody>
      </p:sp>
      <p:sp>
        <p:nvSpPr>
          <p:cNvPr id="75915" name="灯片编号占位符 75914"/>
          <p:cNvSpPr>
            <a:spLocks noGrp="1"/>
          </p:cNvSpPr>
          <p:nvPr>
            <p:ph type="sldNum" sz="quarter" idx="4"/>
          </p:nvPr>
        </p:nvSpPr>
        <p:spPr>
          <a:xfrm>
            <a:off x="7869238" y="6069013"/>
            <a:ext cx="2287587" cy="444500"/>
          </a:xfrm>
          <a:prstGeom prst="rect">
            <a:avLst/>
          </a:prstGeom>
          <a:noFill/>
          <a:ln w="9525">
            <a:noFill/>
          </a:ln>
        </p:spPr>
        <p:txBody>
          <a:bodyPr anchor="t"/>
          <a:lstStyle>
            <a:lvl1pPr algn="r">
              <a:defRPr sz="1400">
                <a:latin typeface="Arial Black" panose="020B0A04020102020204" pitchFamily="34" charset="0"/>
              </a:defRPr>
            </a:lvl1pPr>
          </a:lstStyle>
          <a:p>
            <a:pPr>
              <a:buClr>
                <a:schemeClr val="bg1"/>
              </a:buClr>
            </a:pPr>
            <a:fld id="{9A0DB2DC-4C9A-4742-B13C-FB6460FD3503}" type="slidenum">
              <a:rPr lang="zh-CN" altLang="en-US" dirty="0"/>
              <a:pPr>
                <a:buClr>
                  <a:schemeClr val="bg1"/>
                </a:buClr>
              </a:pPr>
              <a:t>‹#›</a:t>
            </a:fld>
            <a:endParaRPr lang="zh-CN" altLang="en-US" dirty="0"/>
          </a:p>
        </p:txBody>
      </p:sp>
    </p:spTree>
  </p:cSld>
  <p:clrMapOvr>
    <a:masterClrMapping/>
  </p:clrMapOvr>
  <p:transition spd="slow">
    <p:random/>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49228" y="1660662"/>
            <a:ext cx="9471160" cy="2770853"/>
          </a:xfrm>
        </p:spPr>
        <p:txBody>
          <a:bodyPr anchor="b"/>
          <a:lstStyle>
            <a:lvl1pPr>
              <a:defRPr sz="540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49228" y="4457728"/>
            <a:ext cx="9471160" cy="1457126"/>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3595" indent="0">
              <a:buNone/>
              <a:defRPr sz="1620">
                <a:solidFill>
                  <a:schemeClr val="tx1">
                    <a:tint val="75000"/>
                  </a:schemeClr>
                </a:solidFill>
              </a:defRPr>
            </a:lvl3pPr>
            <a:lvl4pPr marL="1235075" indent="0">
              <a:buNone/>
              <a:defRPr sz="1440">
                <a:solidFill>
                  <a:schemeClr val="tx1">
                    <a:tint val="75000"/>
                  </a:schemeClr>
                </a:solidFill>
              </a:defRPr>
            </a:lvl4pPr>
            <a:lvl5pPr marL="1647190" indent="0">
              <a:buNone/>
              <a:defRPr sz="1440">
                <a:solidFill>
                  <a:schemeClr val="tx1">
                    <a:tint val="75000"/>
                  </a:schemeClr>
                </a:solidFill>
              </a:defRPr>
            </a:lvl5pPr>
            <a:lvl6pPr marL="2058670" indent="0">
              <a:buNone/>
              <a:defRPr sz="1440">
                <a:solidFill>
                  <a:schemeClr val="tx1">
                    <a:tint val="75000"/>
                  </a:schemeClr>
                </a:solidFill>
              </a:defRPr>
            </a:lvl6pPr>
            <a:lvl7pPr marL="2470785" indent="0">
              <a:buNone/>
              <a:defRPr sz="1440">
                <a:solidFill>
                  <a:schemeClr val="tx1">
                    <a:tint val="75000"/>
                  </a:schemeClr>
                </a:solidFill>
              </a:defRPr>
            </a:lvl7pPr>
            <a:lvl8pPr marL="2882265" indent="0">
              <a:buNone/>
              <a:defRPr sz="1440">
                <a:solidFill>
                  <a:schemeClr val="tx1">
                    <a:tint val="75000"/>
                  </a:schemeClr>
                </a:solidFill>
              </a:defRPr>
            </a:lvl8pPr>
            <a:lvl9pPr marL="3294380" indent="0">
              <a:buNone/>
              <a:defRPr sz="144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3913" y="1924050"/>
            <a:ext cx="4573127" cy="39973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83698" y="1924050"/>
            <a:ext cx="4573127" cy="39973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378" y="354645"/>
            <a:ext cx="9471160" cy="12875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68900" y="1727390"/>
            <a:ext cx="4389516"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4" name="内容占位符 3"/>
          <p:cNvSpPr>
            <a:spLocks noGrp="1"/>
          </p:cNvSpPr>
          <p:nvPr>
            <p:ph sz="half" idx="2"/>
          </p:nvPr>
        </p:nvSpPr>
        <p:spPr>
          <a:xfrm>
            <a:off x="1068900" y="2588873"/>
            <a:ext cx="4389516"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35481" y="1727390"/>
            <a:ext cx="4411134"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6" name="内容占位符 5"/>
          <p:cNvSpPr>
            <a:spLocks noGrp="1"/>
          </p:cNvSpPr>
          <p:nvPr>
            <p:ph sz="quarter" idx="4"/>
          </p:nvPr>
        </p:nvSpPr>
        <p:spPr>
          <a:xfrm>
            <a:off x="5635481" y="2588873"/>
            <a:ext cx="4411134"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
                <a:schemeClr val="bg1"/>
              </a:buClr>
            </a:pPr>
            <a:endParaRPr lang="zh-CN" altLang="en-US" dirty="0"/>
          </a:p>
        </p:txBody>
      </p:sp>
      <p:sp>
        <p:nvSpPr>
          <p:cNvPr id="8" name="页脚占位符 7"/>
          <p:cNvSpPr>
            <a:spLocks noGrp="1"/>
          </p:cNvSpPr>
          <p:nvPr>
            <p:ph type="ftr" sz="quarter" idx="11"/>
          </p:nvPr>
        </p:nvSpPr>
        <p:spPr/>
        <p:txBody>
          <a:bodyPr/>
          <a:lstStyle/>
          <a:p>
            <a:pPr lvl="0">
              <a:buClr>
                <a:schemeClr val="bg1"/>
              </a:buClr>
            </a:pPr>
            <a:endParaRPr lang="zh-CN" altLang="en-US" dirty="0"/>
          </a:p>
        </p:txBody>
      </p:sp>
      <p:sp>
        <p:nvSpPr>
          <p:cNvPr id="9" name="灯片编号占位符 8"/>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378" y="354645"/>
            <a:ext cx="9471160" cy="12875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68900" y="1727390"/>
            <a:ext cx="4389516"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4" name="内容占位符 3"/>
          <p:cNvSpPr>
            <a:spLocks noGrp="1"/>
          </p:cNvSpPr>
          <p:nvPr>
            <p:ph sz="half" idx="2"/>
          </p:nvPr>
        </p:nvSpPr>
        <p:spPr>
          <a:xfrm>
            <a:off x="1068900" y="2588873"/>
            <a:ext cx="4389516"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35481" y="1727390"/>
            <a:ext cx="4411134" cy="800263"/>
          </a:xfrm>
        </p:spPr>
        <p:txBody>
          <a:bodyPr anchor="ctr" anchorCtr="0"/>
          <a:lstStyle>
            <a:lvl1pPr marL="0" indent="0">
              <a:buNone/>
              <a:defRPr sz="2520"/>
            </a:lvl1pPr>
            <a:lvl2pPr marL="411480" indent="0">
              <a:buNone/>
              <a:defRPr sz="2160"/>
            </a:lvl2pPr>
            <a:lvl3pPr marL="823595" indent="0">
              <a:buNone/>
              <a:defRPr sz="1800"/>
            </a:lvl3pPr>
            <a:lvl4pPr marL="1235075" indent="0">
              <a:buNone/>
              <a:defRPr sz="1620"/>
            </a:lvl4pPr>
            <a:lvl5pPr marL="1647190" indent="0">
              <a:buNone/>
              <a:defRPr sz="1620"/>
            </a:lvl5pPr>
            <a:lvl6pPr marL="2058670" indent="0">
              <a:buNone/>
              <a:defRPr sz="1620"/>
            </a:lvl6pPr>
            <a:lvl7pPr marL="2470785" indent="0">
              <a:buNone/>
              <a:defRPr sz="1620"/>
            </a:lvl7pPr>
            <a:lvl8pPr marL="2882265" indent="0">
              <a:buNone/>
              <a:defRPr sz="1620"/>
            </a:lvl8pPr>
            <a:lvl9pPr marL="3294380" indent="0">
              <a:buNone/>
              <a:defRPr sz="1620"/>
            </a:lvl9pPr>
          </a:lstStyle>
          <a:p>
            <a:pPr lvl="0"/>
            <a:r>
              <a:rPr lang="zh-CN" altLang="en-US" smtClean="0"/>
              <a:t>单击此处编辑母版文本样式</a:t>
            </a:r>
          </a:p>
        </p:txBody>
      </p:sp>
      <p:sp>
        <p:nvSpPr>
          <p:cNvPr id="6" name="内容占位符 5"/>
          <p:cNvSpPr>
            <a:spLocks noGrp="1"/>
          </p:cNvSpPr>
          <p:nvPr>
            <p:ph sz="quarter" idx="4"/>
          </p:nvPr>
        </p:nvSpPr>
        <p:spPr>
          <a:xfrm>
            <a:off x="5635481" y="2588873"/>
            <a:ext cx="4411134" cy="342312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
                <a:schemeClr val="bg1"/>
              </a:buClr>
            </a:pPr>
            <a:endParaRPr lang="zh-CN" altLang="en-US" dirty="0"/>
          </a:p>
        </p:txBody>
      </p:sp>
      <p:sp>
        <p:nvSpPr>
          <p:cNvPr id="4" name="页脚占位符 3"/>
          <p:cNvSpPr>
            <a:spLocks noGrp="1"/>
          </p:cNvSpPr>
          <p:nvPr>
            <p:ph type="ftr" sz="quarter" idx="11"/>
          </p:nvPr>
        </p:nvSpPr>
        <p:spPr/>
        <p:txBody>
          <a:bodyPr/>
          <a:lstStyle/>
          <a:p>
            <a:pPr lvl="0">
              <a:buClr>
                <a:schemeClr val="bg1"/>
              </a:buClr>
            </a:pPr>
            <a:endParaRPr lang="zh-CN" altLang="en-US" dirty="0"/>
          </a:p>
        </p:txBody>
      </p:sp>
      <p:sp>
        <p:nvSpPr>
          <p:cNvPr id="5" name="灯片编号占位符 4"/>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
                <a:schemeClr val="bg1"/>
              </a:buClr>
            </a:pPr>
            <a:endParaRPr lang="zh-CN" altLang="en-US" dirty="0"/>
          </a:p>
        </p:txBody>
      </p:sp>
      <p:sp>
        <p:nvSpPr>
          <p:cNvPr id="3" name="页脚占位符 2"/>
          <p:cNvSpPr>
            <a:spLocks noGrp="1"/>
          </p:cNvSpPr>
          <p:nvPr>
            <p:ph type="ftr" sz="quarter" idx="11"/>
          </p:nvPr>
        </p:nvSpPr>
        <p:spPr/>
        <p:txBody>
          <a:bodyPr/>
          <a:lstStyle/>
          <a:p>
            <a:pPr lvl="0">
              <a:buClr>
                <a:schemeClr val="bg1"/>
              </a:buClr>
            </a:pPr>
            <a:endParaRPr lang="zh-CN" altLang="en-US" dirty="0"/>
          </a:p>
        </p:txBody>
      </p:sp>
      <p:sp>
        <p:nvSpPr>
          <p:cNvPr id="4" name="灯片编号占位符 3"/>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541676" cy="1554268"/>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68379" y="959082"/>
            <a:ext cx="5559159" cy="473373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378" y="1998345"/>
            <a:ext cx="3541676" cy="3702181"/>
          </a:xfrm>
        </p:spPr>
        <p:txBody>
          <a:bodyPr/>
          <a:lstStyle>
            <a:lvl1pPr marL="0" indent="0">
              <a:buNone/>
              <a:defRPr sz="1440"/>
            </a:lvl1pPr>
            <a:lvl2pPr marL="411480" indent="0">
              <a:buNone/>
              <a:defRPr sz="1260"/>
            </a:lvl2pPr>
            <a:lvl3pPr marL="823595" indent="0">
              <a:buNone/>
              <a:defRPr sz="1080"/>
            </a:lvl3pPr>
            <a:lvl4pPr marL="1235075" indent="0">
              <a:buNone/>
              <a:defRPr sz="900"/>
            </a:lvl4pPr>
            <a:lvl5pPr marL="1647190" indent="0">
              <a:buNone/>
              <a:defRPr sz="900"/>
            </a:lvl5pPr>
            <a:lvl6pPr marL="2058670" indent="0">
              <a:buNone/>
              <a:defRPr sz="900"/>
            </a:lvl6pPr>
            <a:lvl7pPr marL="2470785" indent="0">
              <a:buNone/>
              <a:defRPr sz="900"/>
            </a:lvl7pPr>
            <a:lvl8pPr marL="2882265" indent="0">
              <a:buNone/>
              <a:defRPr sz="900"/>
            </a:lvl8pPr>
            <a:lvl9pPr marL="329438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751634" cy="1554268"/>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68379" y="444078"/>
            <a:ext cx="5559159" cy="5248739"/>
          </a:xfrm>
        </p:spPr>
        <p:txBody>
          <a:bodyPr/>
          <a:lstStyle>
            <a:lvl1pPr marL="0" indent="0">
              <a:buNone/>
              <a:defRPr sz="2880"/>
            </a:lvl1pPr>
            <a:lvl2pPr marL="411480" indent="0">
              <a:buNone/>
              <a:defRPr sz="2520"/>
            </a:lvl2pPr>
            <a:lvl3pPr marL="823595" indent="0">
              <a:buNone/>
              <a:defRPr sz="2160"/>
            </a:lvl3pPr>
            <a:lvl4pPr marL="1235075" indent="0">
              <a:buNone/>
              <a:defRPr sz="1800"/>
            </a:lvl4pPr>
            <a:lvl5pPr marL="1647190" indent="0">
              <a:buNone/>
              <a:defRPr sz="1800"/>
            </a:lvl5pPr>
            <a:lvl6pPr marL="2058670" indent="0">
              <a:buNone/>
              <a:defRPr sz="1800"/>
            </a:lvl6pPr>
            <a:lvl7pPr marL="2470785" indent="0">
              <a:buNone/>
              <a:defRPr sz="1800"/>
            </a:lvl7pPr>
            <a:lvl8pPr marL="2882265" indent="0">
              <a:buNone/>
              <a:defRPr sz="1800"/>
            </a:lvl8pPr>
            <a:lvl9pPr marL="3294380" indent="0">
              <a:buNone/>
              <a:defRPr sz="1800"/>
            </a:lvl9pPr>
          </a:lstStyle>
          <a:p>
            <a:endParaRPr lang="zh-CN" altLang="en-US"/>
          </a:p>
        </p:txBody>
      </p:sp>
      <p:sp>
        <p:nvSpPr>
          <p:cNvPr id="4" name="文本占位符 3"/>
          <p:cNvSpPr>
            <a:spLocks noGrp="1"/>
          </p:cNvSpPr>
          <p:nvPr>
            <p:ph type="body" sz="half" idx="2"/>
          </p:nvPr>
        </p:nvSpPr>
        <p:spPr>
          <a:xfrm>
            <a:off x="756378" y="1998345"/>
            <a:ext cx="3751634" cy="3702181"/>
          </a:xfrm>
        </p:spPr>
        <p:txBody>
          <a:bodyPr/>
          <a:lstStyle>
            <a:lvl1pPr marL="0" indent="0">
              <a:buNone/>
              <a:defRPr sz="1800"/>
            </a:lvl1pPr>
            <a:lvl2pPr marL="411480" indent="0">
              <a:buNone/>
              <a:defRPr sz="1620"/>
            </a:lvl2pPr>
            <a:lvl3pPr marL="823595" indent="0">
              <a:buNone/>
              <a:defRPr sz="1440"/>
            </a:lvl3pPr>
            <a:lvl4pPr marL="1235075" indent="0">
              <a:buNone/>
              <a:defRPr sz="1260"/>
            </a:lvl4pPr>
            <a:lvl5pPr marL="1647190" indent="0">
              <a:buNone/>
              <a:defRPr sz="1260"/>
            </a:lvl5pPr>
            <a:lvl6pPr marL="2058670" indent="0">
              <a:buNone/>
              <a:defRPr sz="1260"/>
            </a:lvl6pPr>
            <a:lvl7pPr marL="2470785" indent="0">
              <a:buNone/>
              <a:defRPr sz="1260"/>
            </a:lvl7pPr>
            <a:lvl8pPr marL="2882265" indent="0">
              <a:buNone/>
              <a:defRPr sz="1260"/>
            </a:lvl8pPr>
            <a:lvl9pPr marL="3294380" indent="0">
              <a:buNone/>
              <a:defRPr sz="12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23597" y="293688"/>
            <a:ext cx="2333228" cy="562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3913" y="293688"/>
            <a:ext cx="6864424" cy="562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
                <a:schemeClr val="bg1"/>
              </a:buClr>
            </a:pPr>
            <a:endParaRPr lang="zh-CN" altLang="en-US" dirty="0"/>
          </a:p>
        </p:txBody>
      </p:sp>
      <p:sp>
        <p:nvSpPr>
          <p:cNvPr id="5" name="页脚占位符 4"/>
          <p:cNvSpPr>
            <a:spLocks noGrp="1"/>
          </p:cNvSpPr>
          <p:nvPr>
            <p:ph type="ftr" sz="quarter" idx="11"/>
          </p:nvPr>
        </p:nvSpPr>
        <p:spPr/>
        <p:txBody>
          <a:bodyPr/>
          <a:lstStyle/>
          <a:p>
            <a:pPr lvl="0">
              <a:buClr>
                <a:schemeClr val="bg1"/>
              </a:buClr>
            </a:pPr>
            <a:endParaRPr lang="zh-CN" altLang="en-US" dirty="0"/>
          </a:p>
        </p:txBody>
      </p:sp>
      <p:sp>
        <p:nvSpPr>
          <p:cNvPr id="6" name="灯片编号占位符 5"/>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54948" y="1773223"/>
            <a:ext cx="4666948" cy="4226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59159" y="1773223"/>
            <a:ext cx="4666948" cy="4226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
                <a:schemeClr val="bg1"/>
              </a:buClr>
            </a:pPr>
            <a:endParaRPr lang="zh-CN" altLang="en-US" dirty="0"/>
          </a:p>
        </p:txBody>
      </p:sp>
      <p:sp>
        <p:nvSpPr>
          <p:cNvPr id="6" name="页脚占位符 5"/>
          <p:cNvSpPr>
            <a:spLocks noGrp="1"/>
          </p:cNvSpPr>
          <p:nvPr>
            <p:ph type="ftr" sz="quarter" idx="11"/>
          </p:nvPr>
        </p:nvSpPr>
        <p:spPr/>
        <p:txBody>
          <a:bodyPr/>
          <a:lstStyle/>
          <a:p>
            <a:pPr lvl="0">
              <a:buClr>
                <a:schemeClr val="bg1"/>
              </a:buClr>
            </a:pPr>
            <a:endParaRPr lang="zh-CN" altLang="en-US" dirty="0"/>
          </a:p>
        </p:txBody>
      </p:sp>
      <p:sp>
        <p:nvSpPr>
          <p:cNvPr id="7" name="灯片编号占位符 6"/>
          <p:cNvSpPr>
            <a:spLocks noGrp="1"/>
          </p:cNvSpPr>
          <p:nvPr>
            <p:ph type="sldNum" sz="quarter" idx="12"/>
          </p:nvPr>
        </p:nvSpPr>
        <p:spPr/>
        <p:txBody>
          <a:body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541676" cy="1554268"/>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68379" y="959082"/>
            <a:ext cx="5559159" cy="473373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378" y="1998345"/>
            <a:ext cx="3541676" cy="3702181"/>
          </a:xfrm>
        </p:spPr>
        <p:txBody>
          <a:bodyPr/>
          <a:lstStyle>
            <a:lvl1pPr marL="0" indent="0">
              <a:buNone/>
              <a:defRPr sz="1440"/>
            </a:lvl1pPr>
            <a:lvl2pPr marL="411480" indent="0">
              <a:buNone/>
              <a:defRPr sz="1260"/>
            </a:lvl2pPr>
            <a:lvl3pPr marL="823595" indent="0">
              <a:buNone/>
              <a:defRPr sz="1080"/>
            </a:lvl3pPr>
            <a:lvl4pPr marL="1235075" indent="0">
              <a:buNone/>
              <a:defRPr sz="900"/>
            </a:lvl4pPr>
            <a:lvl5pPr marL="1647190" indent="0">
              <a:buNone/>
              <a:defRPr sz="900"/>
            </a:lvl5pPr>
            <a:lvl6pPr marL="2058670" indent="0">
              <a:buNone/>
              <a:defRPr sz="900"/>
            </a:lvl6pPr>
            <a:lvl7pPr marL="2470785" indent="0">
              <a:buNone/>
              <a:defRPr sz="900"/>
            </a:lvl7pPr>
            <a:lvl8pPr marL="2882265" indent="0">
              <a:buNone/>
              <a:defRPr sz="900"/>
            </a:lvl8pPr>
            <a:lvl9pPr marL="3294380" indent="0">
              <a:buNone/>
              <a:defRPr sz="900"/>
            </a:lvl9pPr>
          </a:lstStyle>
          <a:p>
            <a:pPr lvl="0"/>
            <a:r>
              <a:rPr lang="zh-CN" altLang="en-US" smtClean="0"/>
              <a:t>单击此处编辑母版文本样式</a:t>
            </a: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378" y="444077"/>
            <a:ext cx="3751634" cy="1554268"/>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68379" y="444078"/>
            <a:ext cx="5559159" cy="5248739"/>
          </a:xfrm>
        </p:spPr>
        <p:txBody>
          <a:bodyPr/>
          <a:lstStyle>
            <a:lvl1pPr marL="0" indent="0">
              <a:buNone/>
              <a:defRPr sz="2880"/>
            </a:lvl1pPr>
            <a:lvl2pPr marL="411480" indent="0">
              <a:buNone/>
              <a:defRPr sz="2520"/>
            </a:lvl2pPr>
            <a:lvl3pPr marL="823595" indent="0">
              <a:buNone/>
              <a:defRPr sz="2160"/>
            </a:lvl3pPr>
            <a:lvl4pPr marL="1235075" indent="0">
              <a:buNone/>
              <a:defRPr sz="1800"/>
            </a:lvl4pPr>
            <a:lvl5pPr marL="1647190" indent="0">
              <a:buNone/>
              <a:defRPr sz="1800"/>
            </a:lvl5pPr>
            <a:lvl6pPr marL="2058670" indent="0">
              <a:buNone/>
              <a:defRPr sz="1800"/>
            </a:lvl6pPr>
            <a:lvl7pPr marL="2470785" indent="0">
              <a:buNone/>
              <a:defRPr sz="1800"/>
            </a:lvl7pPr>
            <a:lvl8pPr marL="2882265" indent="0">
              <a:buNone/>
              <a:defRPr sz="1800"/>
            </a:lvl8pPr>
            <a:lvl9pPr marL="3294380" indent="0">
              <a:buNone/>
              <a:defRPr sz="1800"/>
            </a:lvl9pPr>
          </a:lstStyle>
          <a:p>
            <a:endParaRPr lang="zh-CN" altLang="en-US"/>
          </a:p>
        </p:txBody>
      </p:sp>
      <p:sp>
        <p:nvSpPr>
          <p:cNvPr id="4" name="文本占位符 3"/>
          <p:cNvSpPr>
            <a:spLocks noGrp="1"/>
          </p:cNvSpPr>
          <p:nvPr>
            <p:ph type="body" sz="half" idx="2"/>
          </p:nvPr>
        </p:nvSpPr>
        <p:spPr>
          <a:xfrm>
            <a:off x="756378" y="1998345"/>
            <a:ext cx="3751634" cy="3702181"/>
          </a:xfrm>
        </p:spPr>
        <p:txBody>
          <a:bodyPr/>
          <a:lstStyle>
            <a:lvl1pPr marL="0" indent="0">
              <a:buNone/>
              <a:defRPr sz="1800"/>
            </a:lvl1pPr>
            <a:lvl2pPr marL="411480" indent="0">
              <a:buNone/>
              <a:defRPr sz="1620"/>
            </a:lvl2pPr>
            <a:lvl3pPr marL="823595" indent="0">
              <a:buNone/>
              <a:defRPr sz="1440"/>
            </a:lvl3pPr>
            <a:lvl4pPr marL="1235075" indent="0">
              <a:buNone/>
              <a:defRPr sz="1260"/>
            </a:lvl4pPr>
            <a:lvl5pPr marL="1647190" indent="0">
              <a:buNone/>
              <a:defRPr sz="1260"/>
            </a:lvl5pPr>
            <a:lvl6pPr marL="2058670" indent="0">
              <a:buNone/>
              <a:defRPr sz="1260"/>
            </a:lvl6pPr>
            <a:lvl7pPr marL="2470785" indent="0">
              <a:buNone/>
              <a:defRPr sz="1260"/>
            </a:lvl7pPr>
            <a:lvl8pPr marL="2882265" indent="0">
              <a:buNone/>
              <a:defRPr sz="1260"/>
            </a:lvl8pPr>
            <a:lvl9pPr marL="3294380" indent="0">
              <a:buNone/>
              <a:defRPr sz="1260"/>
            </a:lvl9pPr>
          </a:lstStyle>
          <a:p>
            <a:pPr lvl="0"/>
            <a:r>
              <a:rPr lang="zh-CN" altLang="en-US" smtClean="0"/>
              <a:t>单击此处编辑母版文本样式</a:t>
            </a: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8.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图片 7169" descr="R02"/>
          <p:cNvPicPr>
            <a:picLocks noChangeAspect="1"/>
          </p:cNvPicPr>
          <p:nvPr/>
        </p:nvPicPr>
        <p:blipFill>
          <a:blip r:embed="rId13" cstate="print"/>
          <a:stretch>
            <a:fillRect/>
          </a:stretch>
        </p:blipFill>
        <p:spPr>
          <a:xfrm>
            <a:off x="0" y="4179888"/>
            <a:ext cx="10980738" cy="2481262"/>
          </a:xfrm>
          <a:prstGeom prst="rect">
            <a:avLst/>
          </a:prstGeom>
          <a:noFill/>
          <a:ln w="9525">
            <a:noFill/>
          </a:ln>
        </p:spPr>
      </p:pic>
      <p:pic>
        <p:nvPicPr>
          <p:cNvPr id="7171" name="图片 7170" descr="R04"/>
          <p:cNvPicPr>
            <a:picLocks noChangeAspect="1"/>
          </p:cNvPicPr>
          <p:nvPr/>
        </p:nvPicPr>
        <p:blipFill>
          <a:blip r:embed="rId14" cstate="print"/>
          <a:stretch>
            <a:fillRect/>
          </a:stretch>
        </p:blipFill>
        <p:spPr>
          <a:xfrm>
            <a:off x="0" y="0"/>
            <a:ext cx="918369" cy="6661150"/>
          </a:xfrm>
          <a:prstGeom prst="rect">
            <a:avLst/>
          </a:prstGeom>
          <a:noFill/>
          <a:ln w="9525">
            <a:noFill/>
          </a:ln>
        </p:spPr>
      </p:pic>
      <p:sp>
        <p:nvSpPr>
          <p:cNvPr id="7172" name="标题 7171"/>
          <p:cNvSpPr>
            <a:spLocks noGrp="1"/>
          </p:cNvSpPr>
          <p:nvPr>
            <p:ph type="title"/>
          </p:nvPr>
        </p:nvSpPr>
        <p:spPr>
          <a:xfrm>
            <a:off x="731838" y="369888"/>
            <a:ext cx="1647825" cy="5921375"/>
          </a:xfrm>
          <a:prstGeom prst="rect">
            <a:avLst/>
          </a:prstGeom>
          <a:noFill/>
          <a:ln w="9525">
            <a:noFill/>
          </a:ln>
        </p:spPr>
        <p:txBody>
          <a:bodyPr anchor="ctr"/>
          <a:lstStyle/>
          <a:p>
            <a:pPr lvl="0"/>
            <a:r>
              <a:rPr lang="zh-CN" altLang="en-US" dirty="0"/>
              <a:t>单击此处编辑母版标题样式</a:t>
            </a:r>
          </a:p>
        </p:txBody>
      </p:sp>
      <p:sp>
        <p:nvSpPr>
          <p:cNvPr id="7173" name="文本占位符 7172"/>
          <p:cNvSpPr>
            <a:spLocks noGrp="1"/>
          </p:cNvSpPr>
          <p:nvPr>
            <p:ph type="body" idx="1"/>
          </p:nvPr>
        </p:nvSpPr>
        <p:spPr>
          <a:xfrm>
            <a:off x="3019425" y="369888"/>
            <a:ext cx="7321550" cy="59213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hf sldNum="0" hdr="0"/>
  <p:txStyles>
    <p:titleStyle>
      <a:lvl1pPr marL="0" lvl="0" indent="0" algn="ctr" defTabSz="914400" rtl="0" eaLnBrk="1" fontAlgn="base" latinLnBrk="0" hangingPunct="1">
        <a:lnSpc>
          <a:spcPct val="100000"/>
        </a:lnSpc>
        <a:spcBef>
          <a:spcPct val="0"/>
        </a:spcBef>
        <a:spcAft>
          <a:spcPct val="0"/>
        </a:spcAft>
        <a:buNone/>
        <a:defRPr sz="4000" b="0" i="0" u="none" kern="1200" baseline="0">
          <a:solidFill>
            <a:schemeClr val="bg1"/>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z"/>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l"/>
        <a:defRPr sz="22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34818" name="标题 34817"/>
          <p:cNvSpPr>
            <a:spLocks noGrp="1" noRot="1"/>
          </p:cNvSpPr>
          <p:nvPr>
            <p:ph type="title"/>
          </p:nvPr>
        </p:nvSpPr>
        <p:spPr>
          <a:xfrm>
            <a:off x="361950" y="666750"/>
            <a:ext cx="10256838" cy="1109663"/>
          </a:xfrm>
          <a:prstGeom prst="rect">
            <a:avLst/>
          </a:prstGeom>
          <a:noFill/>
          <a:ln w="9525">
            <a:noFill/>
          </a:ln>
        </p:spPr>
        <p:txBody>
          <a:bodyPr anchor="ctr"/>
          <a:lstStyle/>
          <a:p>
            <a:pPr lvl="0"/>
            <a:r>
              <a:rPr lang="zh-CN" altLang="en-US" dirty="0"/>
              <a:t>单击此处编辑母版标题样式</a:t>
            </a:r>
          </a:p>
        </p:txBody>
      </p:sp>
      <p:sp>
        <p:nvSpPr>
          <p:cNvPr id="34819" name="文本占位符 34818"/>
          <p:cNvSpPr>
            <a:spLocks noGrp="1" noRot="1"/>
          </p:cNvSpPr>
          <p:nvPr>
            <p:ph type="body" idx="1"/>
          </p:nvPr>
        </p:nvSpPr>
        <p:spPr>
          <a:xfrm>
            <a:off x="366713" y="1924050"/>
            <a:ext cx="10255250" cy="3775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4820" name="日期占位符 34819"/>
          <p:cNvSpPr>
            <a:spLocks noGrp="1"/>
          </p:cNvSpPr>
          <p:nvPr>
            <p:ph type="dt" sz="half" idx="2"/>
          </p:nvPr>
        </p:nvSpPr>
        <p:spPr>
          <a:xfrm>
            <a:off x="361950" y="5846763"/>
            <a:ext cx="2749550" cy="4635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34821" name="页脚占位符 34820"/>
          <p:cNvSpPr>
            <a:spLocks noGrp="1"/>
          </p:cNvSpPr>
          <p:nvPr>
            <p:ph type="ftr" sz="quarter" idx="3"/>
          </p:nvPr>
        </p:nvSpPr>
        <p:spPr>
          <a:xfrm>
            <a:off x="3751263" y="5846763"/>
            <a:ext cx="3478212" cy="4635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34822" name="灯片编号占位符 34821"/>
          <p:cNvSpPr>
            <a:spLocks noGrp="1"/>
          </p:cNvSpPr>
          <p:nvPr>
            <p:ph type="sldNum" sz="quarter" idx="4"/>
          </p:nvPr>
        </p:nvSpPr>
        <p:spPr>
          <a:xfrm>
            <a:off x="7869238" y="5846763"/>
            <a:ext cx="2749550" cy="4635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标题 39937"/>
          <p:cNvSpPr>
            <a:spLocks noGrp="1"/>
          </p:cNvSpPr>
          <p:nvPr>
            <p:ph type="title"/>
          </p:nvPr>
        </p:nvSpPr>
        <p:spPr>
          <a:xfrm>
            <a:off x="549275" y="266700"/>
            <a:ext cx="9882188" cy="1109663"/>
          </a:xfrm>
          <a:prstGeom prst="rect">
            <a:avLst/>
          </a:prstGeom>
          <a:noFill/>
          <a:ln w="9525">
            <a:noFill/>
          </a:ln>
        </p:spPr>
        <p:txBody>
          <a:bodyPr anchor="ctr"/>
          <a:lstStyle/>
          <a:p>
            <a:pPr lvl="0"/>
            <a:r>
              <a:rPr lang="zh-CN" altLang="en-US" dirty="0"/>
              <a:t>单击此处编辑母版标题样式</a:t>
            </a:r>
          </a:p>
        </p:txBody>
      </p:sp>
      <p:sp>
        <p:nvSpPr>
          <p:cNvPr id="39939" name="文本占位符 39938"/>
          <p:cNvSpPr>
            <a:spLocks noGrp="1"/>
          </p:cNvSpPr>
          <p:nvPr>
            <p:ph type="body" idx="1"/>
          </p:nvPr>
        </p:nvSpPr>
        <p:spPr>
          <a:xfrm>
            <a:off x="549275" y="1554163"/>
            <a:ext cx="9882188" cy="4395787"/>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9940" name="日期占位符 39939"/>
          <p:cNvSpPr>
            <a:spLocks noGrp="1"/>
          </p:cNvSpPr>
          <p:nvPr>
            <p:ph type="dt" sz="half" idx="2"/>
          </p:nvPr>
        </p:nvSpPr>
        <p:spPr>
          <a:xfrm>
            <a:off x="549275" y="6065838"/>
            <a:ext cx="2562225" cy="461962"/>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39941" name="页脚占位符 39940"/>
          <p:cNvSpPr>
            <a:spLocks noGrp="1"/>
          </p:cNvSpPr>
          <p:nvPr>
            <p:ph type="ftr" sz="quarter" idx="3"/>
          </p:nvPr>
        </p:nvSpPr>
        <p:spPr>
          <a:xfrm>
            <a:off x="3751263" y="6065838"/>
            <a:ext cx="3478212" cy="461962"/>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39942" name="灯片编号占位符 39941"/>
          <p:cNvSpPr>
            <a:spLocks noGrp="1"/>
          </p:cNvSpPr>
          <p:nvPr>
            <p:ph type="sldNum" sz="quarter" idx="4"/>
          </p:nvPr>
        </p:nvSpPr>
        <p:spPr>
          <a:xfrm>
            <a:off x="7869238" y="6065838"/>
            <a:ext cx="2562225" cy="461962"/>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FF"/>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67586" name="组合 67585"/>
          <p:cNvGrpSpPr/>
          <p:nvPr/>
        </p:nvGrpSpPr>
        <p:grpSpPr>
          <a:xfrm>
            <a:off x="0" y="0"/>
            <a:ext cx="11058525" cy="6661150"/>
            <a:chOff x="0" y="0"/>
            <a:chExt cx="5801" cy="4320"/>
          </a:xfrm>
        </p:grpSpPr>
        <p:pic>
          <p:nvPicPr>
            <p:cNvPr id="67587" name="图片 67586" descr="框"/>
            <p:cNvPicPr>
              <a:picLocks noChangeAspect="1"/>
            </p:cNvPicPr>
            <p:nvPr userDrawn="1"/>
          </p:nvPicPr>
          <p:blipFill>
            <a:blip r:embed="rId13" cstate="print">
              <a:clrChange>
                <a:clrFrom>
                  <a:srgbClr val="FFFFFF"/>
                </a:clrFrom>
                <a:clrTo>
                  <a:srgbClr val="FFFFFF">
                    <a:alpha val="0"/>
                  </a:srgbClr>
                </a:clrTo>
              </a:clrChange>
            </a:blip>
            <a:stretch>
              <a:fillRect/>
            </a:stretch>
          </p:blipFill>
          <p:spPr>
            <a:xfrm>
              <a:off x="264" y="240"/>
              <a:ext cx="5232" cy="3865"/>
            </a:xfrm>
            <a:prstGeom prst="rect">
              <a:avLst/>
            </a:prstGeom>
            <a:noFill/>
            <a:ln w="9525">
              <a:noFill/>
            </a:ln>
          </p:spPr>
        </p:pic>
        <p:pic>
          <p:nvPicPr>
            <p:cNvPr id="67588" name="图片 67587" descr="花4"/>
            <p:cNvPicPr>
              <a:picLocks noChangeAspect="1"/>
            </p:cNvPicPr>
            <p:nvPr userDrawn="1"/>
          </p:nvPicPr>
          <p:blipFill>
            <a:blip r:embed="rId14" cstate="print">
              <a:clrChange>
                <a:clrFrom>
                  <a:srgbClr val="FFFFFF"/>
                </a:clrFrom>
                <a:clrTo>
                  <a:srgbClr val="FFFFFF">
                    <a:alpha val="0"/>
                  </a:srgbClr>
                </a:clrTo>
              </a:clrChange>
            </a:blip>
            <a:stretch>
              <a:fillRect/>
            </a:stretch>
          </p:blipFill>
          <p:spPr>
            <a:xfrm>
              <a:off x="0" y="2016"/>
              <a:ext cx="1190" cy="1132"/>
            </a:xfrm>
            <a:prstGeom prst="rect">
              <a:avLst/>
            </a:prstGeom>
            <a:noFill/>
            <a:ln w="9525">
              <a:noFill/>
            </a:ln>
          </p:spPr>
        </p:pic>
        <p:pic>
          <p:nvPicPr>
            <p:cNvPr id="67589" name="图片 67588" descr="花3"/>
            <p:cNvPicPr>
              <a:picLocks noChangeAspect="1"/>
            </p:cNvPicPr>
            <p:nvPr userDrawn="1"/>
          </p:nvPicPr>
          <p:blipFill>
            <a:blip r:embed="rId15" cstate="print">
              <a:clrChange>
                <a:clrFrom>
                  <a:srgbClr val="FFFFFF"/>
                </a:clrFrom>
                <a:clrTo>
                  <a:srgbClr val="FFFFFF">
                    <a:alpha val="0"/>
                  </a:srgbClr>
                </a:clrTo>
              </a:clrChange>
            </a:blip>
            <a:stretch>
              <a:fillRect/>
            </a:stretch>
          </p:blipFill>
          <p:spPr>
            <a:xfrm>
              <a:off x="0" y="2720"/>
              <a:ext cx="1682" cy="1600"/>
            </a:xfrm>
            <a:prstGeom prst="rect">
              <a:avLst/>
            </a:prstGeom>
            <a:noFill/>
            <a:ln w="9525">
              <a:noFill/>
            </a:ln>
          </p:spPr>
        </p:pic>
        <p:pic>
          <p:nvPicPr>
            <p:cNvPr id="67590" name="图片 67589" descr="葉子"/>
            <p:cNvPicPr>
              <a:picLocks noChangeAspect="1"/>
            </p:cNvPicPr>
            <p:nvPr userDrawn="1"/>
          </p:nvPicPr>
          <p:blipFill>
            <a:blip r:embed="rId16" cstate="print"/>
            <a:stretch>
              <a:fillRect/>
            </a:stretch>
          </p:blipFill>
          <p:spPr>
            <a:xfrm>
              <a:off x="4896" y="0"/>
              <a:ext cx="905" cy="819"/>
            </a:xfrm>
            <a:prstGeom prst="rect">
              <a:avLst/>
            </a:prstGeom>
            <a:noFill/>
            <a:ln w="9525">
              <a:noFill/>
            </a:ln>
          </p:spPr>
        </p:pic>
      </p:grpSp>
      <p:sp>
        <p:nvSpPr>
          <p:cNvPr id="67591" name="标题 67590"/>
          <p:cNvSpPr>
            <a:spLocks noGrp="1"/>
          </p:cNvSpPr>
          <p:nvPr>
            <p:ph type="title"/>
          </p:nvPr>
        </p:nvSpPr>
        <p:spPr>
          <a:xfrm>
            <a:off x="823913" y="592138"/>
            <a:ext cx="9332912" cy="1109662"/>
          </a:xfrm>
          <a:prstGeom prst="rect">
            <a:avLst/>
          </a:prstGeom>
          <a:noFill/>
          <a:ln w="9525">
            <a:noFill/>
          </a:ln>
        </p:spPr>
        <p:txBody>
          <a:bodyPr anchor="ctr"/>
          <a:lstStyle/>
          <a:p>
            <a:pPr lvl="0"/>
            <a:r>
              <a:rPr lang="zh-CN" altLang="en-US" dirty="0"/>
              <a:t>单击此处编辑母版标题样式</a:t>
            </a:r>
          </a:p>
        </p:txBody>
      </p:sp>
      <p:sp>
        <p:nvSpPr>
          <p:cNvPr id="67592" name="文本占位符 67591"/>
          <p:cNvSpPr>
            <a:spLocks noGrp="1"/>
          </p:cNvSpPr>
          <p:nvPr>
            <p:ph type="body" idx="1"/>
          </p:nvPr>
        </p:nvSpPr>
        <p:spPr>
          <a:xfrm>
            <a:off x="823913" y="1924050"/>
            <a:ext cx="9332912" cy="40259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7593" name="日期占位符 67592"/>
          <p:cNvSpPr>
            <a:spLocks noGrp="1"/>
          </p:cNvSpPr>
          <p:nvPr>
            <p:ph type="dt" sz="half" idx="2"/>
          </p:nvPr>
        </p:nvSpPr>
        <p:spPr>
          <a:xfrm>
            <a:off x="549275" y="6065838"/>
            <a:ext cx="2562225" cy="461962"/>
          </a:xfrm>
          <a:prstGeom prst="rect">
            <a:avLst/>
          </a:prstGeom>
          <a:noFill/>
          <a:ln w="9525">
            <a:noFill/>
          </a:ln>
        </p:spPr>
        <p:txBody>
          <a:bodyPr/>
          <a:lstStyle>
            <a:lvl1pPr>
              <a:defRPr sz="1400">
                <a:latin typeface="Times New Roman" panose="02020603050405020304" pitchFamily="18" charset="0"/>
              </a:defRPr>
            </a:lvl1pPr>
          </a:lstStyle>
          <a:p>
            <a:pPr lvl="0">
              <a:buClr>
                <a:schemeClr val="bg1"/>
              </a:buClr>
            </a:pPr>
            <a:endParaRPr lang="zh-CN" altLang="en-US" dirty="0"/>
          </a:p>
        </p:txBody>
      </p:sp>
      <p:sp>
        <p:nvSpPr>
          <p:cNvPr id="67594" name="页脚占位符 67593"/>
          <p:cNvSpPr>
            <a:spLocks noGrp="1"/>
          </p:cNvSpPr>
          <p:nvPr>
            <p:ph type="ftr" sz="quarter" idx="3"/>
          </p:nvPr>
        </p:nvSpPr>
        <p:spPr>
          <a:xfrm>
            <a:off x="3751263" y="6065838"/>
            <a:ext cx="3478212" cy="461962"/>
          </a:xfrm>
          <a:prstGeom prst="rect">
            <a:avLst/>
          </a:prstGeom>
          <a:noFill/>
          <a:ln w="9525">
            <a:noFill/>
          </a:ln>
        </p:spPr>
        <p:txBody>
          <a:bodyPr/>
          <a:lstStyle>
            <a:lvl1pPr algn="ctr">
              <a:defRPr sz="1400">
                <a:latin typeface="Times New Roman" panose="02020603050405020304" pitchFamily="18" charset="0"/>
              </a:defRPr>
            </a:lvl1pPr>
          </a:lstStyle>
          <a:p>
            <a:pPr lvl="0">
              <a:buClr>
                <a:schemeClr val="bg1"/>
              </a:buClr>
            </a:pPr>
            <a:endParaRPr lang="zh-CN" altLang="en-US" dirty="0"/>
          </a:p>
        </p:txBody>
      </p:sp>
      <p:sp>
        <p:nvSpPr>
          <p:cNvPr id="67595" name="灯片编号占位符 67594"/>
          <p:cNvSpPr>
            <a:spLocks noGrp="1"/>
          </p:cNvSpPr>
          <p:nvPr>
            <p:ph type="sldNum" sz="quarter" idx="4"/>
          </p:nvPr>
        </p:nvSpPr>
        <p:spPr>
          <a:xfrm>
            <a:off x="7869238" y="6065838"/>
            <a:ext cx="2562225" cy="461962"/>
          </a:xfrm>
          <a:prstGeom prst="rect">
            <a:avLst/>
          </a:prstGeom>
          <a:noFill/>
          <a:ln w="9525">
            <a:noFill/>
          </a:ln>
        </p:spPr>
        <p:txBody>
          <a:bodyPr/>
          <a:lstStyle>
            <a:lvl1pPr algn="r">
              <a:defRPr sz="1400">
                <a:latin typeface="Times New Roman" panose="02020603050405020304" pitchFamily="18" charset="0"/>
              </a:defRPr>
            </a:lvl1p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600" b="1"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rgbClr val="FF9900"/>
        </a:buClr>
        <a:buSzPct val="70000"/>
        <a:buFont typeface="Wingdings" panose="05000000000000000000" pitchFamily="2" charset="2"/>
        <a:buChar char="v"/>
        <a:defRPr sz="3400" b="1" i="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
        <a:defRPr sz="3000" b="1"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rgbClr val="FF9900"/>
        </a:buClr>
        <a:buSzPct val="75000"/>
        <a:buFont typeface="Wingdings" panose="05000000000000000000" pitchFamily="2" charset="2"/>
        <a:buChar char="v"/>
        <a:defRPr sz="2600" b="1"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5000"/>
        <a:buFont typeface="Wingdings" panose="05000000000000000000" pitchFamily="2" charset="2"/>
        <a:buChar char="§"/>
        <a:defRPr sz="2200" b="1"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rgbClr val="FF9900"/>
        </a:buClr>
        <a:buSzPct val="80000"/>
        <a:buFont typeface="Wingdings" panose="05000000000000000000" pitchFamily="2" charset="2"/>
        <a:buChar char="v"/>
        <a:defRPr sz="1800" b="1" i="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FF9900"/>
        </a:buClr>
        <a:buSzPct val="80000"/>
        <a:buFont typeface="Wingdings" panose="05000000000000000000" pitchFamily="2" charset="2"/>
        <a:buChar char="v"/>
        <a:defRPr sz="1800" b="1"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FF9900"/>
        </a:buClr>
        <a:buSzPct val="80000"/>
        <a:buFont typeface="Wingdings" panose="05000000000000000000" pitchFamily="2" charset="2"/>
        <a:buChar char="v"/>
        <a:defRPr sz="1800" b="1"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FF9900"/>
        </a:buClr>
        <a:buSzPct val="80000"/>
        <a:buFont typeface="Wingdings" panose="05000000000000000000" pitchFamily="2" charset="2"/>
        <a:buChar char="v"/>
        <a:defRPr sz="1800" b="1"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FF9900"/>
        </a:buClr>
        <a:buSzPct val="80000"/>
        <a:buFont typeface="Wingdings" panose="05000000000000000000" pitchFamily="2" charset="2"/>
        <a:buChar char="v"/>
        <a:defRPr sz="1800" b="1"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89" name="标题 74888"/>
          <p:cNvSpPr>
            <a:spLocks noGrp="1"/>
          </p:cNvSpPr>
          <p:nvPr>
            <p:ph type="title"/>
          </p:nvPr>
        </p:nvSpPr>
        <p:spPr>
          <a:xfrm>
            <a:off x="823913" y="293688"/>
            <a:ext cx="9332912" cy="1419225"/>
          </a:xfrm>
          <a:prstGeom prst="rect">
            <a:avLst/>
          </a:prstGeom>
          <a:noFill/>
          <a:ln w="9525">
            <a:noFill/>
          </a:ln>
        </p:spPr>
        <p:txBody>
          <a:bodyPr anchor="ctr"/>
          <a:lstStyle/>
          <a:p>
            <a:pPr lvl="0"/>
            <a:r>
              <a:rPr lang="zh-CN" altLang="en-US" dirty="0"/>
              <a:t>单击此处编辑母版标题样式</a:t>
            </a:r>
          </a:p>
        </p:txBody>
      </p:sp>
      <p:sp>
        <p:nvSpPr>
          <p:cNvPr id="74890" name="文本占位符 74889"/>
          <p:cNvSpPr>
            <a:spLocks noGrp="1"/>
          </p:cNvSpPr>
          <p:nvPr>
            <p:ph type="body" idx="1"/>
          </p:nvPr>
        </p:nvSpPr>
        <p:spPr>
          <a:xfrm>
            <a:off x="823913" y="1924050"/>
            <a:ext cx="9332912" cy="39973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4891" name="日期占位符 74890"/>
          <p:cNvSpPr>
            <a:spLocks noGrp="1"/>
          </p:cNvSpPr>
          <p:nvPr>
            <p:ph type="dt" sz="half" idx="2"/>
          </p:nvPr>
        </p:nvSpPr>
        <p:spPr>
          <a:xfrm>
            <a:off x="823913" y="6069013"/>
            <a:ext cx="2287587" cy="444500"/>
          </a:xfrm>
          <a:prstGeom prst="rect">
            <a:avLst/>
          </a:prstGeom>
          <a:noFill/>
          <a:ln w="9525">
            <a:noFill/>
          </a:ln>
        </p:spPr>
        <p:txBody>
          <a:bodyPr/>
          <a:lstStyle>
            <a:lvl1pPr>
              <a:defRPr sz="1400">
                <a:latin typeface="Arial Black" panose="020B0A04020102020204" pitchFamily="34" charset="0"/>
              </a:defRPr>
            </a:lvl1pPr>
          </a:lstStyle>
          <a:p>
            <a:pPr lvl="0">
              <a:buClr>
                <a:schemeClr val="bg1"/>
              </a:buClr>
            </a:pPr>
            <a:endParaRPr lang="zh-CN" altLang="en-US" dirty="0"/>
          </a:p>
        </p:txBody>
      </p:sp>
      <p:sp>
        <p:nvSpPr>
          <p:cNvPr id="74892" name="页脚占位符 74891"/>
          <p:cNvSpPr>
            <a:spLocks noGrp="1"/>
          </p:cNvSpPr>
          <p:nvPr>
            <p:ph type="ftr" sz="quarter" idx="3"/>
          </p:nvPr>
        </p:nvSpPr>
        <p:spPr>
          <a:xfrm>
            <a:off x="3751263" y="6069013"/>
            <a:ext cx="3478212" cy="444500"/>
          </a:xfrm>
          <a:prstGeom prst="rect">
            <a:avLst/>
          </a:prstGeom>
          <a:noFill/>
          <a:ln w="9525">
            <a:noFill/>
          </a:ln>
        </p:spPr>
        <p:txBody>
          <a:bodyPr/>
          <a:lstStyle>
            <a:lvl1pPr algn="ctr">
              <a:defRPr sz="1400">
                <a:latin typeface="Arial Black" panose="020B0A04020102020204" pitchFamily="34" charset="0"/>
              </a:defRPr>
            </a:lvl1pPr>
          </a:lstStyle>
          <a:p>
            <a:pPr lvl="0">
              <a:buClr>
                <a:schemeClr val="bg1"/>
              </a:buClr>
            </a:pPr>
            <a:endParaRPr lang="zh-CN" altLang="en-US" dirty="0"/>
          </a:p>
        </p:txBody>
      </p:sp>
      <p:sp>
        <p:nvSpPr>
          <p:cNvPr id="74893" name="灯片编号占位符 74892"/>
          <p:cNvSpPr>
            <a:spLocks noGrp="1"/>
          </p:cNvSpPr>
          <p:nvPr>
            <p:ph type="sldNum" sz="quarter" idx="4"/>
          </p:nvPr>
        </p:nvSpPr>
        <p:spPr>
          <a:xfrm>
            <a:off x="7869238" y="6069013"/>
            <a:ext cx="2287587" cy="444500"/>
          </a:xfrm>
          <a:prstGeom prst="rect">
            <a:avLst/>
          </a:prstGeom>
          <a:noFill/>
          <a:ln w="9525">
            <a:noFill/>
          </a:ln>
        </p:spPr>
        <p:txBody>
          <a:bodyPr/>
          <a:lstStyle>
            <a:lvl1pPr algn="r">
              <a:defRPr sz="1400">
                <a:latin typeface="Arial Black" panose="020B0A04020102020204" pitchFamily="34" charset="0"/>
              </a:defRPr>
            </a:lvl1pPr>
          </a:lstStyle>
          <a:p>
            <a:pPr lvl="0">
              <a:buClr>
                <a:schemeClr val="bg1"/>
              </a:buClr>
            </a:pPr>
            <a:fld id="{9A0DB2DC-4C9A-4742-B13C-FB6460FD3503}" type="slidenum">
              <a:rPr lang="zh-CN" altLang="en-US" dirty="0"/>
              <a:pPr lvl="0">
                <a:buClr>
                  <a:schemeClr val="bg1"/>
                </a:buClr>
              </a:pPr>
              <a:t>‹#›</a:t>
            </a:fld>
            <a:endParaRPr lang="zh-CN" alt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random/>
  </p:transition>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本占位符 61442"/>
          <p:cNvSpPr>
            <a:spLocks noGrp="1"/>
          </p:cNvSpPr>
          <p:nvPr>
            <p:ph type="body" idx="1"/>
          </p:nvPr>
        </p:nvSpPr>
        <p:spPr>
          <a:xfrm>
            <a:off x="1909763" y="2111375"/>
            <a:ext cx="6781800" cy="896938"/>
          </a:xfrm>
          <a:ln/>
        </p:spPr>
        <p:txBody>
          <a:bodyPr/>
          <a:lstStyle/>
          <a:p>
            <a:pPr>
              <a:lnSpc>
                <a:spcPct val="80000"/>
              </a:lnSpc>
            </a:pPr>
            <a:endParaRPr lang="en-US" altLang="zh-CN" sz="2300" dirty="0"/>
          </a:p>
          <a:p>
            <a:pPr>
              <a:lnSpc>
                <a:spcPct val="80000"/>
              </a:lnSpc>
            </a:pPr>
            <a:r>
              <a:rPr lang="zh-CN" altLang="en-US" dirty="0"/>
              <a:t>　</a:t>
            </a:r>
            <a:endParaRPr lang="zh-CN" altLang="en-US" dirty="0">
              <a:solidFill>
                <a:schemeClr val="accent2"/>
              </a:solidFill>
            </a:endParaRPr>
          </a:p>
        </p:txBody>
      </p:sp>
      <p:sp>
        <p:nvSpPr>
          <p:cNvPr id="61444" name="矩形 61443"/>
          <p:cNvSpPr/>
          <p:nvPr/>
        </p:nvSpPr>
        <p:spPr>
          <a:xfrm>
            <a:off x="3967163" y="1273175"/>
            <a:ext cx="3244850" cy="1006475"/>
          </a:xfrm>
          <a:prstGeom prst="rect">
            <a:avLst/>
          </a:prstGeom>
          <a:noFill/>
          <a:ln w="9525">
            <a:noFill/>
          </a:ln>
        </p:spPr>
        <p:txBody>
          <a:bodyPr wrap="none" anchor="t">
            <a:spAutoFit/>
          </a:bodyPr>
          <a:lstStyle/>
          <a:p>
            <a:r>
              <a:rPr lang="zh-CN" altLang="en-US" sz="6000" b="1" dirty="0">
                <a:solidFill>
                  <a:schemeClr val="accent2"/>
                </a:solidFill>
                <a:effectLst>
                  <a:outerShdw blurRad="38100" dist="38100" dir="2700000">
                    <a:srgbClr val="C0C0C0"/>
                  </a:outerShdw>
                </a:effectLst>
                <a:latin typeface="Times New Roman" panose="02020603050405020304" pitchFamily="18" charset="0"/>
                <a:ea typeface="黑体" panose="02010609060101010101" pitchFamily="2" charset="-122"/>
              </a:rPr>
              <a:t>物态变化</a:t>
            </a:r>
          </a:p>
        </p:txBody>
      </p:sp>
      <p:sp>
        <p:nvSpPr>
          <p:cNvPr id="61445" name="文本框 61444"/>
          <p:cNvSpPr txBox="1"/>
          <p:nvPr/>
        </p:nvSpPr>
        <p:spPr>
          <a:xfrm>
            <a:off x="3586163" y="3025775"/>
            <a:ext cx="4248150" cy="579438"/>
          </a:xfrm>
          <a:prstGeom prst="rect">
            <a:avLst/>
          </a:prstGeom>
          <a:noFill/>
          <a:ln w="9525">
            <a:noFill/>
          </a:ln>
        </p:spPr>
        <p:txBody>
          <a:bodyPr wrap="none" anchor="t">
            <a:spAutoFit/>
          </a:bodyPr>
          <a:lstStyle/>
          <a:p>
            <a:r>
              <a:rPr lang="zh-CN" altLang="en-US" sz="3200" dirty="0">
                <a:latin typeface="Times New Roman" panose="02020603050405020304" pitchFamily="18" charset="0"/>
              </a:rPr>
              <a:t>黄亭市镇中学：杨自力</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plus(in)">
                                      <p:cBhvr>
                                        <p:cTn id="7"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文本占位符 11266"/>
          <p:cNvSpPr>
            <a:spLocks noGrp="1"/>
          </p:cNvSpPr>
          <p:nvPr>
            <p:ph type="body" idx="1"/>
          </p:nvPr>
        </p:nvSpPr>
        <p:spPr>
          <a:xfrm>
            <a:off x="2519363" y="663575"/>
            <a:ext cx="7685087" cy="4884738"/>
          </a:xfrm>
          <a:ln/>
        </p:spPr>
        <p:txBody>
          <a:bodyPr/>
          <a:lstStyle/>
          <a:p>
            <a:r>
              <a:rPr lang="zh-CN" altLang="en-US" sz="4000" b="1" dirty="0"/>
              <a:t>探究：烧杯中有一些水，要使它变干（即汽化），根据你的生活经验，你有哪些方法呢？</a:t>
            </a:r>
          </a:p>
        </p:txBody>
      </p:sp>
      <p:sp>
        <p:nvSpPr>
          <p:cNvPr id="11268" name="文本框 11267"/>
          <p:cNvSpPr txBox="1"/>
          <p:nvPr/>
        </p:nvSpPr>
        <p:spPr>
          <a:xfrm>
            <a:off x="2671763" y="3635375"/>
            <a:ext cx="7699375" cy="1554163"/>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可以将烧杯中的水倒在地面上，并让它摊开。可以用酒精灯烧，也可用风扇对着它猛吹。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heel(4)">
                                      <p:cBhvr>
                                        <p:cTn id="7" dur="20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占位符 12290"/>
          <p:cNvSpPr>
            <a:spLocks noGrp="1"/>
          </p:cNvSpPr>
          <p:nvPr>
            <p:ph type="body" sz="half" idx="1"/>
          </p:nvPr>
        </p:nvSpPr>
        <p:spPr>
          <a:xfrm>
            <a:off x="233363" y="206375"/>
            <a:ext cx="10747375" cy="1219200"/>
          </a:xfrm>
          <a:ln/>
        </p:spPr>
        <p:txBody>
          <a:bodyPr/>
          <a:lstStyle/>
          <a:p>
            <a:r>
              <a:rPr lang="zh-CN" altLang="en-US" b="1" dirty="0">
                <a:solidFill>
                  <a:schemeClr val="tx2"/>
                </a:solidFill>
              </a:rPr>
              <a:t>演示教材</a:t>
            </a:r>
            <a:r>
              <a:rPr lang="en-US" altLang="zh-CN" b="1" dirty="0">
                <a:solidFill>
                  <a:schemeClr val="tx2"/>
                </a:solidFill>
              </a:rPr>
              <a:t>3.3</a:t>
            </a:r>
            <a:r>
              <a:rPr lang="zh-CN" altLang="en-US" b="1" dirty="0">
                <a:solidFill>
                  <a:schemeClr val="tx2"/>
                </a:solidFill>
              </a:rPr>
              <a:t>－</a:t>
            </a:r>
            <a:r>
              <a:rPr lang="en-US" altLang="zh-CN" b="1" dirty="0">
                <a:solidFill>
                  <a:schemeClr val="tx2"/>
                </a:solidFill>
              </a:rPr>
              <a:t>2</a:t>
            </a:r>
            <a:r>
              <a:rPr lang="zh-CN" altLang="en-US" b="1" dirty="0">
                <a:solidFill>
                  <a:schemeClr val="tx2"/>
                </a:solidFill>
              </a:rPr>
              <a:t>实验，学生认真观察实验现象并作好数据记录。</a:t>
            </a:r>
          </a:p>
        </p:txBody>
      </p:sp>
      <p:graphicFrame>
        <p:nvGraphicFramePr>
          <p:cNvPr id="12389" name="内容占位符 12388"/>
          <p:cNvGraphicFramePr>
            <a:graphicFrameLocks noGrp="1"/>
          </p:cNvGraphicFramePr>
          <p:nvPr>
            <p:ph sz="half" idx="2"/>
          </p:nvPr>
        </p:nvGraphicFramePr>
        <p:xfrm>
          <a:off x="385763" y="1273175"/>
          <a:ext cx="6705600" cy="1972184"/>
        </p:xfrm>
        <a:graphic>
          <a:graphicData uri="http://schemas.openxmlformats.org/drawingml/2006/table">
            <a:tbl>
              <a:tblPr/>
              <a:tblGrid>
                <a:gridCol w="1219200"/>
                <a:gridCol w="609600"/>
                <a:gridCol w="609600"/>
                <a:gridCol w="609600"/>
                <a:gridCol w="611188"/>
                <a:gridCol w="609600"/>
                <a:gridCol w="608012"/>
                <a:gridCol w="609600"/>
                <a:gridCol w="609600"/>
                <a:gridCol w="609600"/>
              </a:tblGrid>
              <a:tr h="939800">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zh-CN" altLang="en-US" dirty="0">
                          <a:solidFill>
                            <a:schemeClr val="accent2"/>
                          </a:solidFill>
                        </a:rPr>
                        <a:t>时间</a:t>
                      </a:r>
                    </a:p>
                    <a:p>
                      <a:pPr marL="0" lvl="0" indent="0">
                        <a:buNone/>
                      </a:pPr>
                      <a:r>
                        <a:rPr lang="zh-CN" altLang="en-US" dirty="0">
                          <a:solidFill>
                            <a:schemeClr val="accent2"/>
                          </a:solidFill>
                        </a:rPr>
                        <a:t>（分）</a:t>
                      </a: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0</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1</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2</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3</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4</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5</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6</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7</a:t>
                      </a:r>
                      <a:endParaRPr lang="zh-CN" altLang="en-US"/>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en-US" altLang="zh-CN"/>
                        <a:t>8</a:t>
                      </a:r>
                      <a:endParaRPr lang="zh-CN" altLang="en-US"/>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1875">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r>
                        <a:rPr lang="zh-CN" altLang="en-US" dirty="0">
                          <a:solidFill>
                            <a:schemeClr val="accent2"/>
                          </a:solidFill>
                        </a:rPr>
                        <a:t>温度</a:t>
                      </a:r>
                    </a:p>
                    <a:p>
                      <a:pPr marL="0" lvl="0" indent="0">
                        <a:buNone/>
                      </a:pPr>
                      <a:r>
                        <a:rPr lang="zh-CN" altLang="en-US" dirty="0">
                          <a:solidFill>
                            <a:schemeClr val="accent2"/>
                          </a:solidFill>
                        </a:rPr>
                        <a:t>（</a:t>
                      </a:r>
                      <a:r>
                        <a:rPr lang="en-US" altLang="zh-CN" dirty="0">
                          <a:solidFill>
                            <a:schemeClr val="accent2"/>
                          </a:solidFill>
                        </a:rPr>
                        <a:t>℃</a:t>
                      </a:r>
                      <a:r>
                        <a:rPr lang="zh-CN" altLang="en-US" dirty="0">
                          <a:solidFill>
                            <a:schemeClr val="accent2"/>
                          </a:solidFill>
                        </a:rPr>
                        <a:t>）</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Char char="•"/>
                        <a:defRPr sz="2800" u="none" kern="1200" baseline="0">
                          <a:solidFill>
                            <a:schemeClr val="tx1"/>
                          </a:solidFill>
                          <a:latin typeface="Arial Black" panose="020B0A04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Arial Black" panose="020B0A04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Black" panose="020B0A04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1800" b="0" i="0" u="none" kern="1200" baseline="0">
                          <a:solidFill>
                            <a:schemeClr val="tx1"/>
                          </a:solidFill>
                          <a:latin typeface="Arial Black" panose="020B0A04020102020204" pitchFamily="34" charset="0"/>
                          <a:ea typeface="宋体" panose="02010600030101010101" pitchFamily="2" charset="-122"/>
                        </a:defRPr>
                      </a:lvl5pPr>
                    </a:lstStyle>
                    <a:p>
                      <a:pPr marL="0" lvl="0" indent="0">
                        <a:buNone/>
                      </a:pPr>
                      <a:endParaRPr lang="zh-CN" altLang="en-US" dirty="0"/>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2390" name="图片 12389" descr="水的沸腾实验装置"/>
          <p:cNvPicPr>
            <a:picLocks noChangeAspect="1"/>
          </p:cNvPicPr>
          <p:nvPr/>
        </p:nvPicPr>
        <p:blipFill>
          <a:blip r:embed="rId2" cstate="print"/>
          <a:stretch>
            <a:fillRect/>
          </a:stretch>
        </p:blipFill>
        <p:spPr>
          <a:xfrm>
            <a:off x="7342188" y="1120775"/>
            <a:ext cx="3638550" cy="5013325"/>
          </a:xfrm>
          <a:prstGeom prst="rect">
            <a:avLst/>
          </a:prstGeom>
          <a:noFill/>
          <a:ln w="9525">
            <a:noFill/>
          </a:ln>
        </p:spPr>
      </p:pic>
      <p:sp>
        <p:nvSpPr>
          <p:cNvPr id="12391" name="文本框 12390"/>
          <p:cNvSpPr txBox="1"/>
          <p:nvPr/>
        </p:nvSpPr>
        <p:spPr>
          <a:xfrm>
            <a:off x="309563" y="5387975"/>
            <a:ext cx="6781800" cy="946150"/>
          </a:xfrm>
          <a:prstGeom prst="rect">
            <a:avLst/>
          </a:prstGeom>
          <a:noFill/>
          <a:ln w="9525">
            <a:noFill/>
          </a:ln>
        </p:spPr>
        <p:txBody>
          <a:bodyPr>
            <a:spAutoFit/>
          </a:bodyPr>
          <a:lstStyle/>
          <a:p>
            <a:r>
              <a:rPr lang="zh-CN" altLang="en-US" sz="2800" dirty="0">
                <a:latin typeface="Times New Roman" panose="02020603050405020304" pitchFamily="18" charset="0"/>
                <a:ea typeface="黑体" panose="02010609060101010101" pitchFamily="2" charset="-122"/>
              </a:rPr>
              <a:t>注意：水沸腾的标志</a:t>
            </a:r>
            <a:r>
              <a:rPr lang="en-US" altLang="zh-CN" sz="2800">
                <a:latin typeface="Arial" panose="020B0604020202020204" pitchFamily="34" charset="0"/>
                <a:ea typeface="黑体" panose="02010609060101010101" pitchFamily="2" charset="-122"/>
              </a:rPr>
              <a:t>——</a:t>
            </a:r>
            <a:r>
              <a:rPr lang="zh-CN" altLang="en-US" sz="2800" dirty="0">
                <a:latin typeface="Times New Roman" panose="02020603050405020304" pitchFamily="18" charset="0"/>
                <a:ea typeface="黑体" panose="02010609060101010101" pitchFamily="2" charset="-122"/>
              </a:rPr>
              <a:t>连续冒气泡，且气泡到表面炸开。</a:t>
            </a:r>
          </a:p>
        </p:txBody>
      </p:sp>
      <p:sp>
        <p:nvSpPr>
          <p:cNvPr id="12393" name="文本框 12392"/>
          <p:cNvSpPr txBox="1"/>
          <p:nvPr/>
        </p:nvSpPr>
        <p:spPr>
          <a:xfrm>
            <a:off x="461963" y="4321175"/>
            <a:ext cx="6781800" cy="946150"/>
          </a:xfrm>
          <a:prstGeom prst="rect">
            <a:avLst/>
          </a:prstGeom>
          <a:noFill/>
          <a:ln w="9525">
            <a:noFill/>
          </a:ln>
        </p:spPr>
        <p:txBody>
          <a:bodyPr>
            <a:spAutoFit/>
          </a:bodyPr>
          <a:lstStyle/>
          <a:p>
            <a:r>
              <a:rPr lang="zh-CN" altLang="en-US" sz="2800" dirty="0">
                <a:latin typeface="Times New Roman" panose="02020603050405020304" pitchFamily="18" charset="0"/>
                <a:ea typeface="黑体" panose="02010609060101010101" pitchFamily="2" charset="-122"/>
              </a:rPr>
              <a:t>盖硬纸片的作用：防止气体过多逃逸，影响实验效果。</a:t>
            </a:r>
          </a:p>
        </p:txBody>
      </p:sp>
      <p:sp>
        <p:nvSpPr>
          <p:cNvPr id="12394" name="文本框 12393"/>
          <p:cNvSpPr txBox="1"/>
          <p:nvPr/>
        </p:nvSpPr>
        <p:spPr>
          <a:xfrm>
            <a:off x="385763" y="3330575"/>
            <a:ext cx="6781800" cy="946150"/>
          </a:xfrm>
          <a:prstGeom prst="rect">
            <a:avLst/>
          </a:prstGeom>
          <a:noFill/>
          <a:ln w="9525">
            <a:noFill/>
          </a:ln>
        </p:spPr>
        <p:txBody>
          <a:bodyPr>
            <a:spAutoFit/>
          </a:bodyPr>
          <a:lstStyle/>
          <a:p>
            <a:r>
              <a:rPr lang="zh-CN" altLang="en-US" sz="2800" dirty="0">
                <a:latin typeface="Times New Roman" panose="02020603050405020304" pitchFamily="18" charset="0"/>
                <a:ea typeface="黑体" panose="02010609060101010101" pitchFamily="2" charset="-122"/>
              </a:rPr>
              <a:t>加热时：要用外焰加热，且先均匀预热，再集中加热。</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4">
                                            <p:txEl>
                                              <p:pRg st="0" end="0"/>
                                            </p:txEl>
                                          </p:spTgt>
                                        </p:tgtEl>
                                        <p:attrNameLst>
                                          <p:attrName>style.visibility</p:attrName>
                                        </p:attrNameLst>
                                      </p:cBhvr>
                                      <p:to>
                                        <p:strVal val="visible"/>
                                      </p:to>
                                    </p:set>
                                    <p:animEffect transition="in" filter="wheel(4)">
                                      <p:cBhvr>
                                        <p:cTn id="7" dur="2000"/>
                                        <p:tgtEl>
                                          <p:spTgt spid="12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393">
                                            <p:txEl>
                                              <p:pRg st="0" end="0"/>
                                            </p:txEl>
                                          </p:spTgt>
                                        </p:tgtEl>
                                        <p:attrNameLst>
                                          <p:attrName>style.visibility</p:attrName>
                                        </p:attrNameLst>
                                      </p:cBhvr>
                                      <p:to>
                                        <p:strVal val="visible"/>
                                      </p:to>
                                    </p:set>
                                    <p:animEffect transition="in" filter="wheel(4)">
                                      <p:cBhvr>
                                        <p:cTn id="12" dur="2000"/>
                                        <p:tgtEl>
                                          <p:spTgt spid="123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391">
                                            <p:txEl>
                                              <p:pRg st="0" end="0"/>
                                            </p:txEl>
                                          </p:spTgt>
                                        </p:tgtEl>
                                        <p:attrNameLst>
                                          <p:attrName>style.visibility</p:attrName>
                                        </p:attrNameLst>
                                      </p:cBhvr>
                                      <p:to>
                                        <p:strVal val="visible"/>
                                      </p:to>
                                    </p:set>
                                    <p:animEffect transition="in" filter="wheel(4)">
                                      <p:cBhvr>
                                        <p:cTn id="17" dur="2000"/>
                                        <p:tgtEl>
                                          <p:spTgt spid="12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文本占位符 13314"/>
          <p:cNvSpPr>
            <a:spLocks noGrp="1"/>
          </p:cNvSpPr>
          <p:nvPr>
            <p:ph type="body" idx="1"/>
          </p:nvPr>
        </p:nvSpPr>
        <p:spPr>
          <a:xfrm>
            <a:off x="995363" y="358775"/>
            <a:ext cx="9299575" cy="2971800"/>
          </a:xfrm>
          <a:ln/>
        </p:spPr>
        <p:txBody>
          <a:bodyPr/>
          <a:lstStyle/>
          <a:p>
            <a:r>
              <a:rPr lang="zh-CN" altLang="en-US" b="1" dirty="0"/>
              <a:t>由实验现象可知：</a:t>
            </a:r>
          </a:p>
          <a:p>
            <a:r>
              <a:rPr lang="zh-CN" altLang="en-US" b="1" dirty="0"/>
              <a:t>沸腾是液体</a:t>
            </a:r>
            <a:r>
              <a:rPr lang="zh-CN" altLang="en-US" b="1" u="sng" dirty="0"/>
              <a:t>　　</a:t>
            </a:r>
            <a:r>
              <a:rPr lang="zh-CN" altLang="en-US" b="1" dirty="0"/>
              <a:t>和</a:t>
            </a:r>
            <a:r>
              <a:rPr lang="zh-CN" altLang="en-US" b="1" u="sng" dirty="0"/>
              <a:t>　　</a:t>
            </a:r>
            <a:r>
              <a:rPr lang="zh-CN" altLang="en-US" b="1" dirty="0"/>
              <a:t>同时发生的剧烈的汽化现象。它只能在</a:t>
            </a:r>
            <a:r>
              <a:rPr lang="zh-CN" altLang="en-US" b="1" u="sng" dirty="0"/>
              <a:t>　　</a:t>
            </a:r>
            <a:r>
              <a:rPr lang="zh-CN" altLang="en-US" b="1" dirty="0"/>
              <a:t>温度时发生。</a:t>
            </a:r>
          </a:p>
          <a:p>
            <a:r>
              <a:rPr lang="zh-CN" altLang="en-US" b="1" dirty="0"/>
              <a:t>在沸腾过程中，液体要</a:t>
            </a:r>
            <a:r>
              <a:rPr lang="zh-CN" altLang="en-US" b="1" dirty="0">
                <a:solidFill>
                  <a:srgbClr val="FF0000"/>
                </a:solidFill>
              </a:rPr>
              <a:t>不断吸热</a:t>
            </a:r>
            <a:r>
              <a:rPr lang="zh-CN" altLang="en-US" b="1" dirty="0"/>
              <a:t>，但</a:t>
            </a:r>
            <a:r>
              <a:rPr lang="zh-CN" altLang="en-US" b="1" dirty="0">
                <a:solidFill>
                  <a:schemeClr val="accent2"/>
                </a:solidFill>
              </a:rPr>
              <a:t>温度保持不变，</a:t>
            </a:r>
            <a:r>
              <a:rPr lang="zh-CN" altLang="en-US" b="1" dirty="0"/>
              <a:t>这个不变的温度叫</a:t>
            </a:r>
            <a:r>
              <a:rPr lang="zh-CN" altLang="en-US" b="1" u="sng" dirty="0">
                <a:solidFill>
                  <a:srgbClr val="FF0000"/>
                </a:solidFill>
              </a:rPr>
              <a:t>沸点</a:t>
            </a:r>
            <a:r>
              <a:rPr lang="zh-CN" altLang="en-US" sz="4000" b="1" dirty="0"/>
              <a:t>。</a:t>
            </a:r>
          </a:p>
        </p:txBody>
      </p:sp>
      <p:sp>
        <p:nvSpPr>
          <p:cNvPr id="13316" name="文本框 13315"/>
          <p:cNvSpPr txBox="1"/>
          <p:nvPr/>
        </p:nvSpPr>
        <p:spPr>
          <a:xfrm>
            <a:off x="3586163" y="1044575"/>
            <a:ext cx="91598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内部</a:t>
            </a:r>
          </a:p>
        </p:txBody>
      </p:sp>
      <p:sp>
        <p:nvSpPr>
          <p:cNvPr id="13318" name="矩形 13317"/>
          <p:cNvSpPr/>
          <p:nvPr/>
        </p:nvSpPr>
        <p:spPr>
          <a:xfrm>
            <a:off x="4805363" y="1044575"/>
            <a:ext cx="898525" cy="519113"/>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表面</a:t>
            </a:r>
          </a:p>
        </p:txBody>
      </p:sp>
      <p:sp>
        <p:nvSpPr>
          <p:cNvPr id="13319" name="文本框 13318"/>
          <p:cNvSpPr txBox="1"/>
          <p:nvPr/>
        </p:nvSpPr>
        <p:spPr>
          <a:xfrm>
            <a:off x="3890963" y="1654175"/>
            <a:ext cx="91440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一定</a:t>
            </a:r>
          </a:p>
        </p:txBody>
      </p:sp>
      <p:sp>
        <p:nvSpPr>
          <p:cNvPr id="13320" name="文本框 13319"/>
          <p:cNvSpPr txBox="1"/>
          <p:nvPr/>
        </p:nvSpPr>
        <p:spPr>
          <a:xfrm>
            <a:off x="766763" y="4092575"/>
            <a:ext cx="9328150" cy="641350"/>
          </a:xfrm>
          <a:prstGeom prst="rect">
            <a:avLst/>
          </a:prstGeom>
          <a:noFill/>
          <a:ln w="9525">
            <a:noFill/>
          </a:ln>
        </p:spPr>
        <p:txBody>
          <a:bodyPr wrap="none" anchor="t">
            <a:spAutoFit/>
          </a:bodyPr>
          <a:lstStyle/>
          <a:p>
            <a:r>
              <a:rPr lang="zh-CN" altLang="en-US" sz="3600" dirty="0">
                <a:solidFill>
                  <a:schemeClr val="accent2"/>
                </a:solidFill>
                <a:latin typeface="Times New Roman" panose="02020603050405020304" pitchFamily="18" charset="0"/>
                <a:ea typeface="黑体" panose="02010609060101010101" pitchFamily="2" charset="-122"/>
              </a:rPr>
              <a:t>同一液体在不同条件（压强）下，其沸点不同</a:t>
            </a:r>
          </a:p>
        </p:txBody>
      </p:sp>
      <p:sp>
        <p:nvSpPr>
          <p:cNvPr id="13321" name="文本框 13320"/>
          <p:cNvSpPr txBox="1"/>
          <p:nvPr/>
        </p:nvSpPr>
        <p:spPr>
          <a:xfrm>
            <a:off x="1071563" y="4625975"/>
            <a:ext cx="8639175" cy="641350"/>
          </a:xfrm>
          <a:prstGeom prst="rect">
            <a:avLst/>
          </a:prstGeom>
          <a:noFill/>
          <a:ln w="9525">
            <a:noFill/>
          </a:ln>
        </p:spPr>
        <p:txBody>
          <a:bodyPr wrap="none" anchor="t">
            <a:spAutoFit/>
          </a:bodyPr>
          <a:lstStyle/>
          <a:p>
            <a:r>
              <a:rPr lang="zh-CN" altLang="en-US" sz="3600" dirty="0">
                <a:solidFill>
                  <a:schemeClr val="accent2"/>
                </a:solidFill>
                <a:latin typeface="Times New Roman" panose="02020603050405020304" pitchFamily="18" charset="0"/>
                <a:ea typeface="黑体" panose="02010609060101010101" pitchFamily="2" charset="-122"/>
              </a:rPr>
              <a:t>水在</a:t>
            </a:r>
            <a:r>
              <a:rPr lang="en-US" altLang="zh-CN" sz="3600">
                <a:solidFill>
                  <a:schemeClr val="accent2"/>
                </a:solidFill>
                <a:latin typeface="Times New Roman" panose="02020603050405020304" pitchFamily="18" charset="0"/>
                <a:ea typeface="黑体" panose="02010609060101010101" pitchFamily="2" charset="-122"/>
              </a:rPr>
              <a:t>10</a:t>
            </a:r>
            <a:r>
              <a:rPr lang="en-US" altLang="zh-CN" sz="3200" dirty="0">
                <a:solidFill>
                  <a:schemeClr val="accent2"/>
                </a:solidFill>
                <a:latin typeface="黑体" panose="02010609060101010101" pitchFamily="2" charset="-122"/>
                <a:ea typeface="黑体" panose="02010609060101010101" pitchFamily="2" charset="-122"/>
              </a:rPr>
              <a:t>℃</a:t>
            </a:r>
            <a:r>
              <a:rPr lang="zh-CN" altLang="en-US" sz="3200" dirty="0">
                <a:solidFill>
                  <a:schemeClr val="accent2"/>
                </a:solidFill>
                <a:latin typeface="黑体" panose="02010609060101010101" pitchFamily="2" charset="-122"/>
                <a:ea typeface="黑体" panose="02010609060101010101" pitchFamily="2" charset="-122"/>
              </a:rPr>
              <a:t>、</a:t>
            </a:r>
            <a:r>
              <a:rPr lang="en-US" altLang="zh-CN" sz="3600" dirty="0">
                <a:solidFill>
                  <a:schemeClr val="accent2"/>
                </a:solidFill>
                <a:latin typeface="黑体" panose="02010609060101010101" pitchFamily="2" charset="-122"/>
                <a:ea typeface="黑体" panose="02010609060101010101" pitchFamily="2" charset="-122"/>
              </a:rPr>
              <a:t>20℃</a:t>
            </a:r>
            <a:r>
              <a:rPr lang="zh-CN" altLang="en-US" sz="3600" dirty="0">
                <a:solidFill>
                  <a:schemeClr val="accent2"/>
                </a:solidFill>
                <a:latin typeface="黑体" panose="02010609060101010101" pitchFamily="2" charset="-122"/>
                <a:ea typeface="黑体" panose="02010609060101010101" pitchFamily="2" charset="-122"/>
              </a:rPr>
              <a:t>、</a:t>
            </a:r>
            <a:r>
              <a:rPr lang="en-US" altLang="zh-CN" sz="3600">
                <a:solidFill>
                  <a:schemeClr val="accent2"/>
                </a:solidFill>
                <a:latin typeface="黑体" panose="02010609060101010101" pitchFamily="2" charset="-122"/>
                <a:ea typeface="黑体" panose="02010609060101010101" pitchFamily="2" charset="-122"/>
              </a:rPr>
              <a:t>30℃</a:t>
            </a:r>
            <a:r>
              <a:rPr lang="en-US" altLang="zh-CN" sz="3200">
                <a:solidFill>
                  <a:schemeClr val="accent2"/>
                </a:solidFill>
                <a:latin typeface="Arial" panose="020B0604020202020204" pitchFamily="34" charset="0"/>
                <a:ea typeface="黑体" panose="02010609060101010101" pitchFamily="2" charset="-122"/>
              </a:rPr>
              <a:t>……</a:t>
            </a:r>
            <a:r>
              <a:rPr lang="zh-CN" altLang="en-US" sz="3600" dirty="0">
                <a:solidFill>
                  <a:schemeClr val="accent2"/>
                </a:solidFill>
                <a:latin typeface="Times New Roman" panose="02020603050405020304" pitchFamily="18" charset="0"/>
                <a:ea typeface="黑体" panose="02010609060101010101" pitchFamily="2" charset="-122"/>
              </a:rPr>
              <a:t>下，均可沸腾。</a:t>
            </a:r>
          </a:p>
        </p:txBody>
      </p:sp>
      <p:sp>
        <p:nvSpPr>
          <p:cNvPr id="13323" name="文本框 13322"/>
          <p:cNvSpPr txBox="1"/>
          <p:nvPr/>
        </p:nvSpPr>
        <p:spPr>
          <a:xfrm>
            <a:off x="1071563" y="5540375"/>
            <a:ext cx="8863012" cy="519113"/>
          </a:xfrm>
          <a:prstGeom prst="rect">
            <a:avLst/>
          </a:prstGeom>
          <a:noFill/>
          <a:ln w="9525">
            <a:noFill/>
          </a:ln>
        </p:spPr>
        <p:txBody>
          <a:bodyPr wrap="none" anchor="t">
            <a:spAutoFit/>
          </a:bodyPr>
          <a:lstStyle/>
          <a:p>
            <a:r>
              <a:rPr lang="zh-CN" altLang="en-US" sz="2800" dirty="0">
                <a:solidFill>
                  <a:schemeClr val="accent2"/>
                </a:solidFill>
                <a:latin typeface="Times New Roman" panose="02020603050405020304" pitchFamily="18" charset="0"/>
                <a:ea typeface="黑体" panose="02010609060101010101" pitchFamily="2" charset="-122"/>
              </a:rPr>
              <a:t>水在</a:t>
            </a:r>
            <a:r>
              <a:rPr lang="en-US" altLang="zh-CN" sz="2800">
                <a:solidFill>
                  <a:schemeClr val="accent2"/>
                </a:solidFill>
                <a:latin typeface="Times New Roman" panose="02020603050405020304" pitchFamily="18" charset="0"/>
                <a:ea typeface="黑体" panose="02010609060101010101" pitchFamily="2" charset="-122"/>
              </a:rPr>
              <a:t>100</a:t>
            </a:r>
            <a:r>
              <a:rPr lang="en-US" altLang="zh-CN" sz="2800" dirty="0">
                <a:solidFill>
                  <a:schemeClr val="accent2"/>
                </a:solidFill>
                <a:latin typeface="黑体" panose="02010609060101010101" pitchFamily="2" charset="-122"/>
                <a:ea typeface="黑体" panose="02010609060101010101" pitchFamily="2" charset="-122"/>
              </a:rPr>
              <a:t>℃</a:t>
            </a:r>
            <a:r>
              <a:rPr lang="zh-CN" altLang="en-US" sz="2800" dirty="0">
                <a:solidFill>
                  <a:schemeClr val="accent2"/>
                </a:solidFill>
                <a:latin typeface="黑体" panose="02010609060101010101" pitchFamily="2" charset="-122"/>
                <a:ea typeface="黑体" panose="02010609060101010101" pitchFamily="2" charset="-122"/>
              </a:rPr>
              <a:t>、</a:t>
            </a:r>
            <a:r>
              <a:rPr lang="en-US" altLang="zh-CN" sz="2800" dirty="0">
                <a:solidFill>
                  <a:schemeClr val="accent2"/>
                </a:solidFill>
                <a:latin typeface="黑体" panose="02010609060101010101" pitchFamily="2" charset="-122"/>
                <a:ea typeface="黑体" panose="02010609060101010101" pitchFamily="2" charset="-122"/>
              </a:rPr>
              <a:t>120℃</a:t>
            </a:r>
            <a:r>
              <a:rPr lang="zh-CN" altLang="en-US" sz="2800" dirty="0">
                <a:solidFill>
                  <a:schemeClr val="accent2"/>
                </a:solidFill>
                <a:latin typeface="黑体" panose="02010609060101010101" pitchFamily="2" charset="-122"/>
                <a:ea typeface="黑体" panose="02010609060101010101" pitchFamily="2" charset="-122"/>
              </a:rPr>
              <a:t>、</a:t>
            </a:r>
            <a:r>
              <a:rPr lang="en-US" altLang="zh-CN" sz="2800">
                <a:solidFill>
                  <a:schemeClr val="accent2"/>
                </a:solidFill>
                <a:latin typeface="黑体" panose="02010609060101010101" pitchFamily="2" charset="-122"/>
                <a:ea typeface="黑体" panose="02010609060101010101" pitchFamily="2" charset="-122"/>
              </a:rPr>
              <a:t>130℃</a:t>
            </a:r>
            <a:r>
              <a:rPr lang="en-US" altLang="zh-CN" sz="2800">
                <a:solidFill>
                  <a:schemeClr val="accent2"/>
                </a:solidFill>
                <a:latin typeface="Arial" panose="020B0604020202020204" pitchFamily="34" charset="0"/>
                <a:ea typeface="黑体" panose="02010609060101010101" pitchFamily="2" charset="-122"/>
              </a:rPr>
              <a:t>……</a:t>
            </a:r>
            <a:r>
              <a:rPr lang="zh-CN" altLang="en-US" sz="2800" dirty="0">
                <a:solidFill>
                  <a:schemeClr val="accent2"/>
                </a:solidFill>
                <a:latin typeface="Times New Roman" panose="02020603050405020304" pitchFamily="18" charset="0"/>
                <a:ea typeface="黑体" panose="02010609060101010101" pitchFamily="2" charset="-122"/>
              </a:rPr>
              <a:t>下，不沸腾也是可能的。</a:t>
            </a:r>
          </a:p>
        </p:txBody>
      </p:sp>
      <p:sp>
        <p:nvSpPr>
          <p:cNvPr id="13324" name="文本框 13323"/>
          <p:cNvSpPr txBox="1"/>
          <p:nvPr/>
        </p:nvSpPr>
        <p:spPr>
          <a:xfrm>
            <a:off x="1376363" y="3406775"/>
            <a:ext cx="7092950" cy="579438"/>
          </a:xfrm>
          <a:prstGeom prst="rect">
            <a:avLst/>
          </a:prstGeom>
          <a:noFill/>
          <a:ln w="9525">
            <a:noFill/>
          </a:ln>
        </p:spPr>
        <p:txBody>
          <a:bodyPr wrap="none" anchor="t">
            <a:spAutoFit/>
          </a:bodyPr>
          <a:lstStyle/>
          <a:p>
            <a:r>
              <a:rPr lang="zh-CN" altLang="en-US" sz="3200" dirty="0">
                <a:solidFill>
                  <a:schemeClr val="tx2"/>
                </a:solidFill>
                <a:latin typeface="Times New Roman" panose="02020603050405020304" pitchFamily="18" charset="0"/>
              </a:rPr>
              <a:t>液体沸腾的条件：达沸点，继续受热。</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 fill="hold"/>
                                        <p:tgtEl>
                                          <p:spTgt spid="1331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 calcmode="lin" valueType="num">
                                      <p:cBhvr>
                                        <p:cTn id="12" dur="1" fill="hold"/>
                                        <p:tgtEl>
                                          <p:spTgt spid="13315">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p:cTn id="17" dur="1" fill="hold"/>
                                        <p:tgtEl>
                                          <p:spTgt spid="1331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 calcmode="lin" valueType="num">
                                      <p:cBhvr>
                                        <p:cTn id="22" dur="1" fill="hold"/>
                                        <p:tgtEl>
                                          <p:spTgt spid="1331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p:cTn id="27" dur="1" fill="hold"/>
                                        <p:tgtEl>
                                          <p:spTgt spid="1331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315">
                                            <p:txEl>
                                              <p:pRg st="2" end="2"/>
                                            </p:txEl>
                                          </p:spTgt>
                                        </p:tgtEl>
                                        <p:attrNameLst>
                                          <p:attrName>style.visibility</p:attrName>
                                        </p:attrNameLst>
                                      </p:cBhvr>
                                      <p:to>
                                        <p:strVal val="visible"/>
                                      </p:to>
                                    </p:set>
                                    <p:anim calcmode="lin" valueType="num">
                                      <p:cBhvr>
                                        <p:cTn id="32" dur="1" fill="hold"/>
                                        <p:tgtEl>
                                          <p:spTgt spid="13315">
                                            <p:txEl>
                                              <p:pRg st="2" end="2"/>
                                            </p:txEl>
                                          </p:spTgt>
                                        </p:tgtEl>
                                      </p:cBhvr>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324">
                                            <p:txEl>
                                              <p:pRg st="0" end="0"/>
                                            </p:txEl>
                                          </p:spTgt>
                                        </p:tgtEl>
                                        <p:attrNameLst>
                                          <p:attrName>style.visibility</p:attrName>
                                        </p:attrNameLst>
                                      </p:cBhvr>
                                      <p:to>
                                        <p:strVal val="visible"/>
                                      </p:to>
                                    </p:set>
                                    <p:animEffect transition="in" filter="slide(fromBottom)">
                                      <p:cBhvr>
                                        <p:cTn id="37" dur="2000"/>
                                        <p:tgtEl>
                                          <p:spTgt spid="133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Right)">
                                      <p:cBhvr>
                                        <p:cTn id="42" dur="3000"/>
                                        <p:tgtEl>
                                          <p:spTgt spid="133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3321"/>
                                        </p:tgtEl>
                                        <p:attrNameLst>
                                          <p:attrName>style.visibility</p:attrName>
                                        </p:attrNameLst>
                                      </p:cBhvr>
                                      <p:to>
                                        <p:strVal val="visible"/>
                                      </p:to>
                                    </p:set>
                                    <p:animEffect transition="in" filter="slide(fromRight)">
                                      <p:cBhvr>
                                        <p:cTn id="47" dur="3000"/>
                                        <p:tgtEl>
                                          <p:spTgt spid="13321"/>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3323"/>
                                        </p:tgtEl>
                                        <p:attrNameLst>
                                          <p:attrName>style.visibility</p:attrName>
                                        </p:attrNameLst>
                                      </p:cBhvr>
                                      <p:to>
                                        <p:strVal val="visible"/>
                                      </p:to>
                                    </p:set>
                                    <p:animEffect transition="in" filter="slide(fromRight)">
                                      <p:cBhvr>
                                        <p:cTn id="52" dur="3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13316" grpId="0"/>
      <p:bldP spid="13318" grpId="0"/>
      <p:bldP spid="13319" grpId="0"/>
      <p:bldP spid="13320" grpId="0"/>
      <p:bldP spid="13321" grpId="0"/>
      <p:bldP spid="13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11" name="组合 84010"/>
          <p:cNvGrpSpPr/>
          <p:nvPr/>
        </p:nvGrpSpPr>
        <p:grpSpPr>
          <a:xfrm>
            <a:off x="690563" y="1120775"/>
            <a:ext cx="7772400" cy="3962400"/>
            <a:chOff x="1539" y="706"/>
            <a:chExt cx="4896" cy="2496"/>
          </a:xfrm>
        </p:grpSpPr>
        <p:grpSp>
          <p:nvGrpSpPr>
            <p:cNvPr id="84010" name="组合 84009"/>
            <p:cNvGrpSpPr/>
            <p:nvPr/>
          </p:nvGrpSpPr>
          <p:grpSpPr>
            <a:xfrm>
              <a:off x="1539" y="946"/>
              <a:ext cx="3684" cy="2248"/>
              <a:chOff x="1485" y="1714"/>
              <a:chExt cx="3684" cy="2248"/>
            </a:xfrm>
          </p:grpSpPr>
          <p:grpSp>
            <p:nvGrpSpPr>
              <p:cNvPr id="83974" name="组合 83973"/>
              <p:cNvGrpSpPr/>
              <p:nvPr/>
            </p:nvGrpSpPr>
            <p:grpSpPr>
              <a:xfrm>
                <a:off x="1485" y="1906"/>
                <a:ext cx="3385" cy="2056"/>
                <a:chOff x="3129" y="10529"/>
                <a:chExt cx="4838" cy="3294"/>
              </a:xfrm>
            </p:grpSpPr>
            <p:sp>
              <p:nvSpPr>
                <p:cNvPr id="83975" name="直接连接符 83974"/>
                <p:cNvSpPr/>
                <p:nvPr/>
              </p:nvSpPr>
              <p:spPr>
                <a:xfrm>
                  <a:off x="3129" y="13493"/>
                  <a:ext cx="4838" cy="1"/>
                </a:xfrm>
                <a:prstGeom prst="line">
                  <a:avLst/>
                </a:prstGeom>
                <a:ln w="9525" cap="flat" cmpd="sng">
                  <a:solidFill>
                    <a:schemeClr val="tx1"/>
                  </a:solidFill>
                  <a:prstDash val="solid"/>
                  <a:headEnd type="none" w="med" len="med"/>
                  <a:tailEnd type="none" w="med" len="med"/>
                </a:ln>
              </p:spPr>
            </p:sp>
            <p:sp>
              <p:nvSpPr>
                <p:cNvPr id="83976" name="直接连接符 83975"/>
                <p:cNvSpPr/>
                <p:nvPr/>
              </p:nvSpPr>
              <p:spPr>
                <a:xfrm>
                  <a:off x="3129" y="13165"/>
                  <a:ext cx="4838" cy="1"/>
                </a:xfrm>
                <a:prstGeom prst="line">
                  <a:avLst/>
                </a:prstGeom>
                <a:ln w="9525" cap="flat" cmpd="sng">
                  <a:solidFill>
                    <a:schemeClr val="tx1"/>
                  </a:solidFill>
                  <a:prstDash val="solid"/>
                  <a:headEnd type="none" w="med" len="med"/>
                  <a:tailEnd type="none" w="med" len="med"/>
                </a:ln>
              </p:spPr>
            </p:sp>
            <p:sp>
              <p:nvSpPr>
                <p:cNvPr id="83977" name="直接连接符 83976"/>
                <p:cNvSpPr/>
                <p:nvPr/>
              </p:nvSpPr>
              <p:spPr>
                <a:xfrm>
                  <a:off x="3129" y="12835"/>
                  <a:ext cx="4838" cy="1"/>
                </a:xfrm>
                <a:prstGeom prst="line">
                  <a:avLst/>
                </a:prstGeom>
                <a:ln w="9525" cap="flat" cmpd="sng">
                  <a:solidFill>
                    <a:schemeClr val="tx1"/>
                  </a:solidFill>
                  <a:prstDash val="solid"/>
                  <a:headEnd type="none" w="med" len="med"/>
                  <a:tailEnd type="none" w="med" len="med"/>
                </a:ln>
              </p:spPr>
            </p:sp>
            <p:sp>
              <p:nvSpPr>
                <p:cNvPr id="83978" name="直接连接符 83977"/>
                <p:cNvSpPr/>
                <p:nvPr/>
              </p:nvSpPr>
              <p:spPr>
                <a:xfrm>
                  <a:off x="3129" y="12506"/>
                  <a:ext cx="4838" cy="1"/>
                </a:xfrm>
                <a:prstGeom prst="line">
                  <a:avLst/>
                </a:prstGeom>
                <a:ln w="9525" cap="flat" cmpd="sng">
                  <a:solidFill>
                    <a:schemeClr val="tx1"/>
                  </a:solidFill>
                  <a:prstDash val="solid"/>
                  <a:headEnd type="none" w="med" len="med"/>
                  <a:tailEnd type="none" w="med" len="med"/>
                </a:ln>
              </p:spPr>
            </p:sp>
            <p:sp>
              <p:nvSpPr>
                <p:cNvPr id="83979" name="直接连接符 83978"/>
                <p:cNvSpPr/>
                <p:nvPr/>
              </p:nvSpPr>
              <p:spPr>
                <a:xfrm>
                  <a:off x="3129" y="12176"/>
                  <a:ext cx="4838" cy="1"/>
                </a:xfrm>
                <a:prstGeom prst="line">
                  <a:avLst/>
                </a:prstGeom>
                <a:ln w="9525" cap="flat" cmpd="sng">
                  <a:solidFill>
                    <a:schemeClr val="tx1"/>
                  </a:solidFill>
                  <a:prstDash val="solid"/>
                  <a:headEnd type="none" w="med" len="med"/>
                  <a:tailEnd type="none" w="med" len="med"/>
                </a:ln>
              </p:spPr>
            </p:sp>
            <p:sp>
              <p:nvSpPr>
                <p:cNvPr id="83980" name="直接连接符 83979"/>
                <p:cNvSpPr/>
                <p:nvPr/>
              </p:nvSpPr>
              <p:spPr>
                <a:xfrm>
                  <a:off x="3129" y="11846"/>
                  <a:ext cx="4838" cy="2"/>
                </a:xfrm>
                <a:prstGeom prst="line">
                  <a:avLst/>
                </a:prstGeom>
                <a:ln w="9525" cap="flat" cmpd="sng">
                  <a:solidFill>
                    <a:schemeClr val="tx1"/>
                  </a:solidFill>
                  <a:prstDash val="solid"/>
                  <a:headEnd type="none" w="med" len="med"/>
                  <a:tailEnd type="none" w="med" len="med"/>
                </a:ln>
              </p:spPr>
            </p:sp>
            <p:sp>
              <p:nvSpPr>
                <p:cNvPr id="83981" name="直接连接符 83980"/>
                <p:cNvSpPr/>
                <p:nvPr/>
              </p:nvSpPr>
              <p:spPr>
                <a:xfrm>
                  <a:off x="3129" y="11517"/>
                  <a:ext cx="4838" cy="1"/>
                </a:xfrm>
                <a:prstGeom prst="line">
                  <a:avLst/>
                </a:prstGeom>
                <a:ln w="9525" cap="flat" cmpd="sng">
                  <a:solidFill>
                    <a:schemeClr val="tx1"/>
                  </a:solidFill>
                  <a:prstDash val="solid"/>
                  <a:headEnd type="none" w="med" len="med"/>
                  <a:tailEnd type="none" w="med" len="med"/>
                </a:ln>
              </p:spPr>
            </p:sp>
            <p:sp>
              <p:nvSpPr>
                <p:cNvPr id="83982" name="直接连接符 83981"/>
                <p:cNvSpPr/>
                <p:nvPr/>
              </p:nvSpPr>
              <p:spPr>
                <a:xfrm>
                  <a:off x="3129" y="11187"/>
                  <a:ext cx="4838" cy="1"/>
                </a:xfrm>
                <a:prstGeom prst="line">
                  <a:avLst/>
                </a:prstGeom>
                <a:ln w="9525" cap="flat" cmpd="sng">
                  <a:solidFill>
                    <a:schemeClr val="tx1"/>
                  </a:solidFill>
                  <a:prstDash val="solid"/>
                  <a:headEnd type="none" w="med" len="med"/>
                  <a:tailEnd type="none" w="med" len="med"/>
                </a:ln>
              </p:spPr>
            </p:sp>
            <p:sp>
              <p:nvSpPr>
                <p:cNvPr id="83983" name="直接连接符 83982"/>
                <p:cNvSpPr/>
                <p:nvPr/>
              </p:nvSpPr>
              <p:spPr>
                <a:xfrm>
                  <a:off x="3129" y="10858"/>
                  <a:ext cx="4838" cy="1"/>
                </a:xfrm>
                <a:prstGeom prst="line">
                  <a:avLst/>
                </a:prstGeom>
                <a:ln w="9525" cap="flat" cmpd="sng">
                  <a:solidFill>
                    <a:schemeClr val="tx1"/>
                  </a:solidFill>
                  <a:prstDash val="solid"/>
                  <a:headEnd type="none" w="med" len="med"/>
                  <a:tailEnd type="none" w="med" len="med"/>
                </a:ln>
              </p:spPr>
            </p:sp>
            <p:sp>
              <p:nvSpPr>
                <p:cNvPr id="83984" name="直接连接符 83983"/>
                <p:cNvSpPr/>
                <p:nvPr/>
              </p:nvSpPr>
              <p:spPr>
                <a:xfrm>
                  <a:off x="3129" y="10529"/>
                  <a:ext cx="4837" cy="1"/>
                </a:xfrm>
                <a:prstGeom prst="line">
                  <a:avLst/>
                </a:prstGeom>
                <a:ln w="9525" cap="flat" cmpd="sng">
                  <a:solidFill>
                    <a:schemeClr val="tx1"/>
                  </a:solidFill>
                  <a:prstDash val="solid"/>
                  <a:headEnd type="none" w="med" len="med"/>
                  <a:tailEnd type="none" w="med" len="med"/>
                </a:ln>
              </p:spPr>
            </p:sp>
            <p:sp>
              <p:nvSpPr>
                <p:cNvPr id="83985" name="直接连接符 83984"/>
                <p:cNvSpPr/>
                <p:nvPr/>
              </p:nvSpPr>
              <p:spPr>
                <a:xfrm>
                  <a:off x="3475" y="10529"/>
                  <a:ext cx="1" cy="3294"/>
                </a:xfrm>
                <a:prstGeom prst="line">
                  <a:avLst/>
                </a:prstGeom>
                <a:ln w="9525" cap="flat" cmpd="sng">
                  <a:solidFill>
                    <a:schemeClr val="tx1"/>
                  </a:solidFill>
                  <a:prstDash val="solid"/>
                  <a:headEnd type="none" w="med" len="med"/>
                  <a:tailEnd type="none" w="med" len="med"/>
                </a:ln>
              </p:spPr>
            </p:sp>
            <p:sp>
              <p:nvSpPr>
                <p:cNvPr id="83986" name="直接连接符 83985"/>
                <p:cNvSpPr/>
                <p:nvPr/>
              </p:nvSpPr>
              <p:spPr>
                <a:xfrm>
                  <a:off x="3819" y="10530"/>
                  <a:ext cx="1" cy="3293"/>
                </a:xfrm>
                <a:prstGeom prst="line">
                  <a:avLst/>
                </a:prstGeom>
                <a:ln w="9525" cap="flat" cmpd="sng">
                  <a:solidFill>
                    <a:schemeClr val="tx1"/>
                  </a:solidFill>
                  <a:prstDash val="solid"/>
                  <a:headEnd type="none" w="med" len="med"/>
                  <a:tailEnd type="none" w="med" len="med"/>
                </a:ln>
              </p:spPr>
            </p:sp>
            <p:sp>
              <p:nvSpPr>
                <p:cNvPr id="83987" name="直接连接符 83986"/>
                <p:cNvSpPr/>
                <p:nvPr/>
              </p:nvSpPr>
              <p:spPr>
                <a:xfrm>
                  <a:off x="4165" y="10530"/>
                  <a:ext cx="1" cy="3293"/>
                </a:xfrm>
                <a:prstGeom prst="line">
                  <a:avLst/>
                </a:prstGeom>
                <a:ln w="9525" cap="flat" cmpd="sng">
                  <a:solidFill>
                    <a:schemeClr val="tx1"/>
                  </a:solidFill>
                  <a:prstDash val="solid"/>
                  <a:headEnd type="none" w="med" len="med"/>
                  <a:tailEnd type="none" w="med" len="med"/>
                </a:ln>
              </p:spPr>
            </p:sp>
            <p:sp>
              <p:nvSpPr>
                <p:cNvPr id="83988" name="直接连接符 83987"/>
                <p:cNvSpPr/>
                <p:nvPr/>
              </p:nvSpPr>
              <p:spPr>
                <a:xfrm>
                  <a:off x="4509" y="10530"/>
                  <a:ext cx="2" cy="3293"/>
                </a:xfrm>
                <a:prstGeom prst="line">
                  <a:avLst/>
                </a:prstGeom>
                <a:ln w="9525" cap="flat" cmpd="sng">
                  <a:solidFill>
                    <a:schemeClr val="tx1"/>
                  </a:solidFill>
                  <a:prstDash val="solid"/>
                  <a:headEnd type="none" w="med" len="med"/>
                  <a:tailEnd type="none" w="med" len="med"/>
                </a:ln>
              </p:spPr>
            </p:sp>
            <p:sp>
              <p:nvSpPr>
                <p:cNvPr id="83989" name="直接连接符 83988"/>
                <p:cNvSpPr/>
                <p:nvPr/>
              </p:nvSpPr>
              <p:spPr>
                <a:xfrm>
                  <a:off x="4855" y="10530"/>
                  <a:ext cx="2" cy="3293"/>
                </a:xfrm>
                <a:prstGeom prst="line">
                  <a:avLst/>
                </a:prstGeom>
                <a:ln w="9525" cap="flat" cmpd="sng">
                  <a:solidFill>
                    <a:schemeClr val="tx1"/>
                  </a:solidFill>
                  <a:prstDash val="solid"/>
                  <a:headEnd type="none" w="med" len="med"/>
                  <a:tailEnd type="none" w="med" len="med"/>
                </a:ln>
              </p:spPr>
            </p:sp>
            <p:sp>
              <p:nvSpPr>
                <p:cNvPr id="83990" name="直接连接符 83989"/>
                <p:cNvSpPr/>
                <p:nvPr/>
              </p:nvSpPr>
              <p:spPr>
                <a:xfrm>
                  <a:off x="5200" y="10530"/>
                  <a:ext cx="1" cy="3293"/>
                </a:xfrm>
                <a:prstGeom prst="line">
                  <a:avLst/>
                </a:prstGeom>
                <a:ln w="9525" cap="flat" cmpd="sng">
                  <a:solidFill>
                    <a:schemeClr val="tx1"/>
                  </a:solidFill>
                  <a:prstDash val="solid"/>
                  <a:headEnd type="none" w="med" len="med"/>
                  <a:tailEnd type="none" w="med" len="med"/>
                </a:ln>
              </p:spPr>
            </p:sp>
            <p:sp>
              <p:nvSpPr>
                <p:cNvPr id="83991" name="直接连接符 83990"/>
                <p:cNvSpPr/>
                <p:nvPr/>
              </p:nvSpPr>
              <p:spPr>
                <a:xfrm>
                  <a:off x="5546" y="10530"/>
                  <a:ext cx="1" cy="3293"/>
                </a:xfrm>
                <a:prstGeom prst="line">
                  <a:avLst/>
                </a:prstGeom>
                <a:ln w="9525" cap="flat" cmpd="sng">
                  <a:solidFill>
                    <a:schemeClr val="tx1"/>
                  </a:solidFill>
                  <a:prstDash val="solid"/>
                  <a:headEnd type="none" w="med" len="med"/>
                  <a:tailEnd type="none" w="med" len="med"/>
                </a:ln>
              </p:spPr>
            </p:sp>
            <p:sp>
              <p:nvSpPr>
                <p:cNvPr id="83992" name="直接连接符 83991"/>
                <p:cNvSpPr/>
                <p:nvPr/>
              </p:nvSpPr>
              <p:spPr>
                <a:xfrm>
                  <a:off x="5892" y="10530"/>
                  <a:ext cx="1" cy="3293"/>
                </a:xfrm>
                <a:prstGeom prst="line">
                  <a:avLst/>
                </a:prstGeom>
                <a:ln w="9525" cap="flat" cmpd="sng">
                  <a:solidFill>
                    <a:schemeClr val="tx1"/>
                  </a:solidFill>
                  <a:prstDash val="solid"/>
                  <a:headEnd type="none" w="med" len="med"/>
                  <a:tailEnd type="none" w="med" len="med"/>
                </a:ln>
              </p:spPr>
            </p:sp>
            <p:sp>
              <p:nvSpPr>
                <p:cNvPr id="83993" name="直接连接符 83992"/>
                <p:cNvSpPr/>
                <p:nvPr/>
              </p:nvSpPr>
              <p:spPr>
                <a:xfrm>
                  <a:off x="6237" y="10530"/>
                  <a:ext cx="1" cy="3293"/>
                </a:xfrm>
                <a:prstGeom prst="line">
                  <a:avLst/>
                </a:prstGeom>
                <a:ln w="9525" cap="flat" cmpd="sng">
                  <a:solidFill>
                    <a:schemeClr val="tx1"/>
                  </a:solidFill>
                  <a:prstDash val="solid"/>
                  <a:headEnd type="none" w="med" len="med"/>
                  <a:tailEnd type="none" w="med" len="med"/>
                </a:ln>
              </p:spPr>
            </p:sp>
            <p:sp>
              <p:nvSpPr>
                <p:cNvPr id="83994" name="直接连接符 83993"/>
                <p:cNvSpPr/>
                <p:nvPr/>
              </p:nvSpPr>
              <p:spPr>
                <a:xfrm>
                  <a:off x="6583" y="10530"/>
                  <a:ext cx="1" cy="3293"/>
                </a:xfrm>
                <a:prstGeom prst="line">
                  <a:avLst/>
                </a:prstGeom>
                <a:ln w="9525" cap="flat" cmpd="sng">
                  <a:solidFill>
                    <a:schemeClr val="tx1"/>
                  </a:solidFill>
                  <a:prstDash val="solid"/>
                  <a:headEnd type="none" w="med" len="med"/>
                  <a:tailEnd type="none" w="med" len="med"/>
                </a:ln>
              </p:spPr>
            </p:sp>
            <p:sp>
              <p:nvSpPr>
                <p:cNvPr id="83995" name="直接连接符 83994"/>
                <p:cNvSpPr/>
                <p:nvPr/>
              </p:nvSpPr>
              <p:spPr>
                <a:xfrm>
                  <a:off x="6928" y="10530"/>
                  <a:ext cx="1" cy="3293"/>
                </a:xfrm>
                <a:prstGeom prst="line">
                  <a:avLst/>
                </a:prstGeom>
                <a:ln w="9525" cap="flat" cmpd="sng">
                  <a:solidFill>
                    <a:schemeClr val="tx1"/>
                  </a:solidFill>
                  <a:prstDash val="solid"/>
                  <a:headEnd type="none" w="med" len="med"/>
                  <a:tailEnd type="none" w="med" len="med"/>
                </a:ln>
              </p:spPr>
            </p:sp>
            <p:sp>
              <p:nvSpPr>
                <p:cNvPr id="83996" name="直接连接符 83995"/>
                <p:cNvSpPr/>
                <p:nvPr/>
              </p:nvSpPr>
              <p:spPr>
                <a:xfrm>
                  <a:off x="7274" y="10530"/>
                  <a:ext cx="1" cy="3293"/>
                </a:xfrm>
                <a:prstGeom prst="line">
                  <a:avLst/>
                </a:prstGeom>
                <a:ln w="9525" cap="flat" cmpd="sng">
                  <a:solidFill>
                    <a:schemeClr val="tx1"/>
                  </a:solidFill>
                  <a:prstDash val="solid"/>
                  <a:headEnd type="none" w="med" len="med"/>
                  <a:tailEnd type="none" w="med" len="med"/>
                </a:ln>
              </p:spPr>
            </p:sp>
            <p:sp>
              <p:nvSpPr>
                <p:cNvPr id="83997" name="直接连接符 83996"/>
                <p:cNvSpPr/>
                <p:nvPr/>
              </p:nvSpPr>
              <p:spPr>
                <a:xfrm>
                  <a:off x="7618" y="10530"/>
                  <a:ext cx="2" cy="3293"/>
                </a:xfrm>
                <a:prstGeom prst="line">
                  <a:avLst/>
                </a:prstGeom>
                <a:ln w="9525" cap="flat" cmpd="sng">
                  <a:solidFill>
                    <a:schemeClr val="tx1"/>
                  </a:solidFill>
                  <a:prstDash val="solid"/>
                  <a:headEnd type="none" w="med" len="med"/>
                  <a:tailEnd type="none" w="med" len="med"/>
                </a:ln>
              </p:spPr>
            </p:sp>
            <p:sp>
              <p:nvSpPr>
                <p:cNvPr id="83998" name="直接连接符 83997"/>
                <p:cNvSpPr/>
                <p:nvPr/>
              </p:nvSpPr>
              <p:spPr>
                <a:xfrm>
                  <a:off x="7964" y="10530"/>
                  <a:ext cx="2" cy="3293"/>
                </a:xfrm>
                <a:prstGeom prst="line">
                  <a:avLst/>
                </a:prstGeom>
                <a:ln w="9525" cap="flat" cmpd="sng">
                  <a:solidFill>
                    <a:schemeClr val="tx1"/>
                  </a:solidFill>
                  <a:prstDash val="solid"/>
                  <a:headEnd type="none" w="med" len="med"/>
                  <a:tailEnd type="none" w="med" len="med"/>
                </a:ln>
              </p:spPr>
            </p:sp>
          </p:grpSp>
          <p:grpSp>
            <p:nvGrpSpPr>
              <p:cNvPr id="84009" name="组合 84008"/>
              <p:cNvGrpSpPr/>
              <p:nvPr/>
            </p:nvGrpSpPr>
            <p:grpSpPr>
              <a:xfrm>
                <a:off x="1491" y="1714"/>
                <a:ext cx="3678" cy="2237"/>
                <a:chOff x="1491" y="1714"/>
                <a:chExt cx="3678" cy="2237"/>
              </a:xfrm>
            </p:grpSpPr>
            <p:sp>
              <p:nvSpPr>
                <p:cNvPr id="84000" name="直接连接符 83999"/>
                <p:cNvSpPr/>
                <p:nvPr/>
              </p:nvSpPr>
              <p:spPr>
                <a:xfrm>
                  <a:off x="1491" y="3949"/>
                  <a:ext cx="3678" cy="1"/>
                </a:xfrm>
                <a:prstGeom prst="line">
                  <a:avLst/>
                </a:prstGeom>
                <a:ln w="38100" cap="flat" cmpd="sng">
                  <a:solidFill>
                    <a:schemeClr val="tx1"/>
                  </a:solidFill>
                  <a:prstDash val="solid"/>
                  <a:headEnd type="none" w="med" len="med"/>
                  <a:tailEnd type="triangle" w="med" len="med"/>
                </a:ln>
              </p:spPr>
            </p:sp>
            <p:sp>
              <p:nvSpPr>
                <p:cNvPr id="84001" name="直接连接符 84000"/>
                <p:cNvSpPr/>
                <p:nvPr/>
              </p:nvSpPr>
              <p:spPr>
                <a:xfrm flipV="1">
                  <a:off x="1491" y="1714"/>
                  <a:ext cx="1" cy="2237"/>
                </a:xfrm>
                <a:prstGeom prst="line">
                  <a:avLst/>
                </a:prstGeom>
                <a:ln w="38100" cap="flat" cmpd="sng">
                  <a:solidFill>
                    <a:schemeClr val="tx1"/>
                  </a:solidFill>
                  <a:prstDash val="solid"/>
                  <a:headEnd type="none" w="med" len="med"/>
                  <a:tailEnd type="triangle" w="med" len="med"/>
                </a:ln>
              </p:spPr>
            </p:sp>
          </p:grpSp>
        </p:grpSp>
        <p:sp>
          <p:nvSpPr>
            <p:cNvPr id="84003" name="文本框 84002"/>
            <p:cNvSpPr txBox="1"/>
            <p:nvPr/>
          </p:nvSpPr>
          <p:spPr>
            <a:xfrm>
              <a:off x="1587" y="706"/>
              <a:ext cx="1104" cy="326"/>
            </a:xfrm>
            <a:prstGeom prst="rect">
              <a:avLst/>
            </a:prstGeom>
            <a:noFill/>
            <a:ln w="9525">
              <a:noFill/>
            </a:ln>
          </p:spPr>
          <p:txBody>
            <a:bodyPr/>
            <a:lstStyle/>
            <a:p>
              <a:pPr algn="just" eaLnBrk="0" hangingPunct="0">
                <a:buClr>
                  <a:schemeClr val="bg1"/>
                </a:buClr>
              </a:pPr>
              <a:r>
                <a:rPr lang="zh-CN" altLang="en-US" sz="2800" b="1" dirty="0">
                  <a:latin typeface="Times New Roman" panose="02020603050405020304" pitchFamily="18" charset="0"/>
                </a:rPr>
                <a:t>温度</a:t>
              </a:r>
              <a:r>
                <a:rPr lang="en-US" altLang="zh-CN" sz="2800" b="1">
                  <a:latin typeface="Times New Roman" panose="02020603050405020304" pitchFamily="18" charset="0"/>
                </a:rPr>
                <a:t>/</a:t>
              </a:r>
              <a:r>
                <a:rPr lang="en-US" altLang="zh-CN" sz="2800" b="1">
                  <a:latin typeface="宋体" panose="02010600030101010101" pitchFamily="2" charset="-122"/>
                </a:rPr>
                <a:t>℃</a:t>
              </a:r>
              <a:endParaRPr lang="en-US" altLang="zh-CN" sz="2800" b="1">
                <a:latin typeface="Times New Roman" panose="02020603050405020304" pitchFamily="18" charset="0"/>
              </a:endParaRPr>
            </a:p>
          </p:txBody>
        </p:sp>
        <p:sp>
          <p:nvSpPr>
            <p:cNvPr id="84004" name="文本框 84003"/>
            <p:cNvSpPr txBox="1"/>
            <p:nvPr/>
          </p:nvSpPr>
          <p:spPr>
            <a:xfrm>
              <a:off x="5139" y="2818"/>
              <a:ext cx="1296" cy="384"/>
            </a:xfrm>
            <a:prstGeom prst="rect">
              <a:avLst/>
            </a:prstGeom>
            <a:noFill/>
            <a:ln w="9525">
              <a:noFill/>
            </a:ln>
          </p:spPr>
          <p:txBody>
            <a:bodyPr/>
            <a:lstStyle/>
            <a:p>
              <a:pPr algn="just" eaLnBrk="0" hangingPunct="0">
                <a:buClr>
                  <a:schemeClr val="bg1"/>
                </a:buClr>
              </a:pPr>
              <a:r>
                <a:rPr lang="zh-CN" altLang="en-US" sz="2800" b="1" dirty="0">
                  <a:latin typeface="Times New Roman" panose="02020603050405020304" pitchFamily="18" charset="0"/>
                </a:rPr>
                <a:t>时间</a:t>
              </a:r>
              <a:r>
                <a:rPr lang="en-US" altLang="zh-CN" sz="2800" b="1">
                  <a:latin typeface="Times New Roman" panose="02020603050405020304" pitchFamily="18" charset="0"/>
                </a:rPr>
                <a:t>/min</a:t>
              </a:r>
            </a:p>
          </p:txBody>
        </p:sp>
      </p:grpSp>
      <p:sp>
        <p:nvSpPr>
          <p:cNvPr id="84012" name="文本框 84011"/>
          <p:cNvSpPr txBox="1"/>
          <p:nvPr/>
        </p:nvSpPr>
        <p:spPr>
          <a:xfrm>
            <a:off x="2443163" y="206375"/>
            <a:ext cx="5670550" cy="641350"/>
          </a:xfrm>
          <a:prstGeom prst="rect">
            <a:avLst/>
          </a:prstGeom>
          <a:noFill/>
          <a:ln w="9525">
            <a:noFill/>
          </a:ln>
        </p:spPr>
        <p:txBody>
          <a:bodyPr wrap="none" anchor="t">
            <a:spAutoFit/>
          </a:bodyPr>
          <a:lstStyle/>
          <a:p>
            <a:r>
              <a:rPr lang="zh-CN" altLang="en-US" sz="3600" dirty="0">
                <a:latin typeface="Times New Roman" panose="02020603050405020304" pitchFamily="18" charset="0"/>
                <a:ea typeface="黑体" panose="02010609060101010101" pitchFamily="2" charset="-122"/>
              </a:rPr>
              <a:t>掌握（液体）水的沸腾图象</a:t>
            </a:r>
          </a:p>
        </p:txBody>
      </p:sp>
      <p:sp>
        <p:nvSpPr>
          <p:cNvPr id="84013" name="直接连接符 84012"/>
          <p:cNvSpPr/>
          <p:nvPr/>
        </p:nvSpPr>
        <p:spPr>
          <a:xfrm flipV="1">
            <a:off x="709613" y="2782888"/>
            <a:ext cx="1905000" cy="1600200"/>
          </a:xfrm>
          <a:prstGeom prst="line">
            <a:avLst/>
          </a:prstGeom>
          <a:ln w="38100" cap="flat" cmpd="sng">
            <a:solidFill>
              <a:srgbClr val="FF00FF"/>
            </a:solidFill>
            <a:prstDash val="solid"/>
            <a:headEnd type="none" w="med" len="med"/>
            <a:tailEnd type="none" w="med" len="med"/>
          </a:ln>
        </p:spPr>
      </p:sp>
      <p:sp>
        <p:nvSpPr>
          <p:cNvPr id="84014" name="直接连接符 84013"/>
          <p:cNvSpPr/>
          <p:nvPr/>
        </p:nvSpPr>
        <p:spPr>
          <a:xfrm>
            <a:off x="2581275" y="2801938"/>
            <a:ext cx="2286000" cy="0"/>
          </a:xfrm>
          <a:prstGeom prst="line">
            <a:avLst/>
          </a:prstGeom>
          <a:ln w="38100" cap="flat" cmpd="sng">
            <a:solidFill>
              <a:srgbClr val="FF00FF"/>
            </a:solidFill>
            <a:prstDash val="solid"/>
            <a:headEnd type="none" w="med" len="med"/>
            <a:tailEnd type="none" w="med" len="med"/>
          </a:ln>
        </p:spPr>
      </p:sp>
      <p:sp>
        <p:nvSpPr>
          <p:cNvPr id="84015" name="文本框 84014"/>
          <p:cNvSpPr txBox="1"/>
          <p:nvPr/>
        </p:nvSpPr>
        <p:spPr>
          <a:xfrm>
            <a:off x="309563" y="4016375"/>
            <a:ext cx="387350" cy="579438"/>
          </a:xfrm>
          <a:prstGeom prst="rect">
            <a:avLst/>
          </a:prstGeom>
          <a:noFill/>
          <a:ln w="9525">
            <a:noFill/>
          </a:ln>
        </p:spPr>
        <p:txBody>
          <a:bodyPr wrap="none" anchor="t">
            <a:spAutoFit/>
          </a:bodyPr>
          <a:lstStyle/>
          <a:p>
            <a:r>
              <a:rPr lang="en-US" altLang="zh-CN" sz="3200">
                <a:solidFill>
                  <a:schemeClr val="folHlink"/>
                </a:solidFill>
                <a:latin typeface="黑体" panose="02010609060101010101" pitchFamily="2" charset="-122"/>
                <a:ea typeface="黑体" panose="02010609060101010101" pitchFamily="2" charset="-122"/>
              </a:rPr>
              <a:t>A</a:t>
            </a:r>
          </a:p>
        </p:txBody>
      </p:sp>
      <p:sp>
        <p:nvSpPr>
          <p:cNvPr id="84016" name="文本框 84015"/>
          <p:cNvSpPr txBox="1"/>
          <p:nvPr/>
        </p:nvSpPr>
        <p:spPr>
          <a:xfrm>
            <a:off x="2443163" y="2263775"/>
            <a:ext cx="387350" cy="579438"/>
          </a:xfrm>
          <a:prstGeom prst="rect">
            <a:avLst/>
          </a:prstGeom>
          <a:noFill/>
          <a:ln w="9525">
            <a:noFill/>
          </a:ln>
        </p:spPr>
        <p:txBody>
          <a:bodyPr wrap="none" anchor="t">
            <a:spAutoFit/>
          </a:bodyPr>
          <a:lstStyle/>
          <a:p>
            <a:r>
              <a:rPr lang="en-US" altLang="zh-CN" sz="3200">
                <a:solidFill>
                  <a:schemeClr val="folHlink"/>
                </a:solidFill>
                <a:latin typeface="黑体" panose="02010609060101010101" pitchFamily="2" charset="-122"/>
                <a:ea typeface="黑体" panose="02010609060101010101" pitchFamily="2" charset="-122"/>
              </a:rPr>
              <a:t>B</a:t>
            </a:r>
          </a:p>
        </p:txBody>
      </p:sp>
      <p:sp>
        <p:nvSpPr>
          <p:cNvPr id="84017" name="文本框 84016"/>
          <p:cNvSpPr txBox="1"/>
          <p:nvPr/>
        </p:nvSpPr>
        <p:spPr>
          <a:xfrm>
            <a:off x="4805363" y="2339975"/>
            <a:ext cx="387350" cy="579438"/>
          </a:xfrm>
          <a:prstGeom prst="rect">
            <a:avLst/>
          </a:prstGeom>
          <a:noFill/>
          <a:ln w="9525">
            <a:noFill/>
          </a:ln>
        </p:spPr>
        <p:txBody>
          <a:bodyPr wrap="none" anchor="t">
            <a:spAutoFit/>
          </a:bodyPr>
          <a:lstStyle/>
          <a:p>
            <a:r>
              <a:rPr lang="en-US" altLang="zh-CN" sz="3200">
                <a:solidFill>
                  <a:schemeClr val="folHlink"/>
                </a:solidFill>
                <a:latin typeface="黑体" panose="02010609060101010101" pitchFamily="2" charset="-122"/>
                <a:ea typeface="黑体" panose="02010609060101010101" pitchFamily="2" charset="-122"/>
              </a:rPr>
              <a:t>C</a:t>
            </a:r>
          </a:p>
        </p:txBody>
      </p:sp>
      <p:sp>
        <p:nvSpPr>
          <p:cNvPr id="84018" name="文本框 84017"/>
          <p:cNvSpPr txBox="1"/>
          <p:nvPr/>
        </p:nvSpPr>
        <p:spPr>
          <a:xfrm>
            <a:off x="6557963" y="1806575"/>
            <a:ext cx="3368675" cy="2041525"/>
          </a:xfrm>
          <a:prstGeom prst="rect">
            <a:avLst/>
          </a:prstGeom>
          <a:noFill/>
          <a:ln w="9525">
            <a:noFill/>
          </a:ln>
        </p:spPr>
        <p:txBody>
          <a:bodyPr>
            <a:spAutoFit/>
          </a:bodyPr>
          <a:lstStyle/>
          <a:p>
            <a:r>
              <a:rPr lang="en-US" altLang="zh-CN" sz="3200" dirty="0">
                <a:latin typeface="黑体" panose="02010609060101010101" pitchFamily="2" charset="-122"/>
                <a:ea typeface="黑体" panose="02010609060101010101" pitchFamily="2" charset="-122"/>
              </a:rPr>
              <a:t>AB</a:t>
            </a:r>
            <a:r>
              <a:rPr lang="zh-CN" altLang="en-US" sz="3200" dirty="0">
                <a:latin typeface="黑体" panose="02010609060101010101" pitchFamily="2" charset="-122"/>
                <a:ea typeface="黑体" panose="02010609060101010101" pitchFamily="2" charset="-122"/>
              </a:rPr>
              <a:t>段表示液体吸热，温度升高；到</a:t>
            </a:r>
            <a:r>
              <a:rPr lang="en-US" altLang="zh-CN" sz="3200" dirty="0">
                <a:latin typeface="黑体" panose="02010609060101010101" pitchFamily="2" charset="-122"/>
                <a:ea typeface="黑体" panose="02010609060101010101" pitchFamily="2" charset="-122"/>
              </a:rPr>
              <a:t>B</a:t>
            </a:r>
            <a:r>
              <a:rPr lang="zh-CN" altLang="en-US" sz="3200" dirty="0">
                <a:latin typeface="黑体" panose="02010609060101010101" pitchFamily="2" charset="-122"/>
                <a:ea typeface="黑体" panose="02010609060101010101" pitchFamily="2" charset="-122"/>
              </a:rPr>
              <a:t>点达沸点，继续受热开始沸腾。</a:t>
            </a:r>
          </a:p>
        </p:txBody>
      </p:sp>
      <p:sp>
        <p:nvSpPr>
          <p:cNvPr id="84019" name="文本框 84018"/>
          <p:cNvSpPr txBox="1"/>
          <p:nvPr/>
        </p:nvSpPr>
        <p:spPr>
          <a:xfrm>
            <a:off x="385763" y="5311775"/>
            <a:ext cx="10058400" cy="1066800"/>
          </a:xfrm>
          <a:prstGeom prst="rect">
            <a:avLst/>
          </a:prstGeom>
          <a:noFill/>
          <a:ln w="9525">
            <a:noFill/>
          </a:ln>
        </p:spPr>
        <p:txBody>
          <a:bodyPr>
            <a:spAutoFit/>
          </a:bodyPr>
          <a:lstStyle/>
          <a:p>
            <a:r>
              <a:rPr lang="en-US" altLang="zh-CN" sz="3200" dirty="0">
                <a:latin typeface="黑体" panose="02010609060101010101" pitchFamily="2" charset="-122"/>
                <a:ea typeface="黑体" panose="02010609060101010101" pitchFamily="2" charset="-122"/>
              </a:rPr>
              <a:t>BC</a:t>
            </a:r>
            <a:r>
              <a:rPr lang="zh-CN" altLang="en-US" sz="3200" dirty="0">
                <a:latin typeface="黑体" panose="02010609060101010101" pitchFamily="2" charset="-122"/>
                <a:ea typeface="黑体" panose="02010609060101010101" pitchFamily="2" charset="-122"/>
              </a:rPr>
              <a:t>段表示液体达沸点后吸热沸腾过程，且在沸腾中温度不变。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4011"/>
                                        </p:tgtEl>
                                        <p:attrNameLst>
                                          <p:attrName>style.visibility</p:attrName>
                                        </p:attrNameLst>
                                      </p:cBhvr>
                                      <p:to>
                                        <p:strVal val="visible"/>
                                      </p:to>
                                    </p:set>
                                    <p:anim calcmode="lin" valueType="num">
                                      <p:cBhvr>
                                        <p:cTn id="7" dur="5000" fill="hold"/>
                                        <p:tgtEl>
                                          <p:spTgt spid="84011"/>
                                        </p:tgtEl>
                                        <p:attrNameLst>
                                          <p:attrName>ppt_w</p:attrName>
                                        </p:attrNameLst>
                                      </p:cBhvr>
                                      <p:tavLst>
                                        <p:tav tm="0">
                                          <p:val>
                                            <p:fltVal val="0"/>
                                          </p:val>
                                        </p:tav>
                                        <p:tav tm="100000">
                                          <p:val>
                                            <p:strVal val="#ppt_w"/>
                                          </p:val>
                                        </p:tav>
                                      </p:tavLst>
                                    </p:anim>
                                    <p:anim calcmode="lin" valueType="num">
                                      <p:cBhvr>
                                        <p:cTn id="8" dur="5000" fill="hold"/>
                                        <p:tgtEl>
                                          <p:spTgt spid="84011"/>
                                        </p:tgtEl>
                                        <p:attrNameLst>
                                          <p:attrName>ppt_h</p:attrName>
                                        </p:attrNameLst>
                                      </p:cBhvr>
                                      <p:tavLst>
                                        <p:tav tm="0">
                                          <p:val>
                                            <p:fltVal val="0"/>
                                          </p:val>
                                        </p:tav>
                                        <p:tav tm="100000">
                                          <p:val>
                                            <p:strVal val="#ppt_h"/>
                                          </p:val>
                                        </p:tav>
                                      </p:tavLst>
                                    </p:anim>
                                    <p:anim calcmode="lin" valueType="num">
                                      <p:cBhvr>
                                        <p:cTn id="9" dur="5000" fill="hold"/>
                                        <p:tgtEl>
                                          <p:spTgt spid="84011"/>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840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84013"/>
                                        </p:tgtEl>
                                        <p:attrNameLst>
                                          <p:attrName>style.visibility</p:attrName>
                                        </p:attrNameLst>
                                      </p:cBhvr>
                                      <p:to>
                                        <p:strVal val="visible"/>
                                      </p:to>
                                    </p:set>
                                    <p:animEffect transition="in" filter="strips(upRight)">
                                      <p:cBhvr>
                                        <p:cTn id="15" dur="5000"/>
                                        <p:tgtEl>
                                          <p:spTgt spid="840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84014"/>
                                        </p:tgtEl>
                                        <p:attrNameLst>
                                          <p:attrName>style.visibility</p:attrName>
                                        </p:attrNameLst>
                                      </p:cBhvr>
                                      <p:to>
                                        <p:strVal val="visible"/>
                                      </p:to>
                                    </p:set>
                                    <p:animEffect transition="in" filter="strips(upRight)">
                                      <p:cBhvr>
                                        <p:cTn id="20" dur="5000"/>
                                        <p:tgtEl>
                                          <p:spTgt spid="840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84015"/>
                                        </p:tgtEl>
                                        <p:attrNameLst>
                                          <p:attrName>style.visibility</p:attrName>
                                        </p:attrNameLst>
                                      </p:cBhvr>
                                      <p:to>
                                        <p:strVal val="visible"/>
                                      </p:to>
                                    </p:set>
                                    <p:animEffect transition="in" filter="wheel(4)">
                                      <p:cBhvr>
                                        <p:cTn id="25" dur="2000"/>
                                        <p:tgtEl>
                                          <p:spTgt spid="8401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84016"/>
                                        </p:tgtEl>
                                        <p:attrNameLst>
                                          <p:attrName>style.visibility</p:attrName>
                                        </p:attrNameLst>
                                      </p:cBhvr>
                                      <p:to>
                                        <p:strVal val="visible"/>
                                      </p:to>
                                    </p:set>
                                    <p:animEffect transition="in" filter="wheel(4)">
                                      <p:cBhvr>
                                        <p:cTn id="30" dur="2000"/>
                                        <p:tgtEl>
                                          <p:spTgt spid="8401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84017"/>
                                        </p:tgtEl>
                                        <p:attrNameLst>
                                          <p:attrName>style.visibility</p:attrName>
                                        </p:attrNameLst>
                                      </p:cBhvr>
                                      <p:to>
                                        <p:strVal val="visible"/>
                                      </p:to>
                                    </p:set>
                                    <p:animEffect transition="in" filter="wheel(4)">
                                      <p:cBhvr>
                                        <p:cTn id="35" dur="2000"/>
                                        <p:tgtEl>
                                          <p:spTgt spid="8401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84018"/>
                                        </p:tgtEl>
                                        <p:attrNameLst>
                                          <p:attrName>style.visibility</p:attrName>
                                        </p:attrNameLst>
                                      </p:cBhvr>
                                      <p:to>
                                        <p:strVal val="visible"/>
                                      </p:to>
                                    </p:set>
                                    <p:animEffect transition="in" filter="wheel(4)">
                                      <p:cBhvr>
                                        <p:cTn id="40" dur="2000"/>
                                        <p:tgtEl>
                                          <p:spTgt spid="8401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84019"/>
                                        </p:tgtEl>
                                        <p:attrNameLst>
                                          <p:attrName>style.visibility</p:attrName>
                                        </p:attrNameLst>
                                      </p:cBhvr>
                                      <p:to>
                                        <p:strVal val="visible"/>
                                      </p:to>
                                    </p:set>
                                    <p:animEffect transition="in" filter="wheel(4)">
                                      <p:cBhvr>
                                        <p:cTn id="45" dur="2000"/>
                                        <p:tgtEl>
                                          <p:spTgt spid="84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5" grpId="0"/>
      <p:bldP spid="84016" grpId="0"/>
      <p:bldP spid="84017" grpId="0"/>
      <p:bldP spid="84018" grpId="0"/>
      <p:bldP spid="840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6" name="组合 84995"/>
          <p:cNvGrpSpPr/>
          <p:nvPr/>
        </p:nvGrpSpPr>
        <p:grpSpPr>
          <a:xfrm>
            <a:off x="611188" y="3141663"/>
            <a:ext cx="7129462" cy="865187"/>
            <a:chOff x="1747" y="346"/>
            <a:chExt cx="3900" cy="545"/>
          </a:xfrm>
        </p:grpSpPr>
        <p:sp>
          <p:nvSpPr>
            <p:cNvPr id="84997" name="圆角矩形 84996"/>
            <p:cNvSpPr/>
            <p:nvPr/>
          </p:nvSpPr>
          <p:spPr>
            <a:xfrm>
              <a:off x="1747" y="346"/>
              <a:ext cx="3855" cy="545"/>
            </a:xfrm>
            <a:prstGeom prst="roundRect">
              <a:avLst>
                <a:gd name="adj" fmla="val 14255"/>
              </a:avLst>
            </a:prstGeom>
            <a:gradFill rotWithShape="1">
              <a:gsLst>
                <a:gs pos="0">
                  <a:srgbClr val="0099FF">
                    <a:alpha val="73000"/>
                  </a:srgbClr>
                </a:gs>
                <a:gs pos="100000">
                  <a:srgbClr val="0099FF">
                    <a:gamma/>
                    <a:tint val="9412"/>
                    <a:invGamma/>
                  </a:srgbClr>
                </a:gs>
              </a:gsLst>
              <a:path path="rect">
                <a:fillToRect l="100000" t="100000"/>
              </a:path>
              <a:tileRect/>
            </a:gradFill>
            <a:ln w="6350" cap="flat" cmpd="sng">
              <a:solidFill>
                <a:schemeClr val="accent2"/>
              </a:solidFill>
              <a:prstDash val="solid"/>
              <a:headEnd type="none" w="med" len="med"/>
              <a:tailEnd type="none" w="med" len="med"/>
            </a:ln>
          </p:spPr>
          <p:txBody>
            <a:bodyPr/>
            <a:lstStyle/>
            <a:p>
              <a:endParaRPr lang="zh-CN" altLang="en-US"/>
            </a:p>
          </p:txBody>
        </p:sp>
        <p:sp>
          <p:nvSpPr>
            <p:cNvPr id="84998" name="文本框 84997"/>
            <p:cNvSpPr txBox="1"/>
            <p:nvPr/>
          </p:nvSpPr>
          <p:spPr>
            <a:xfrm>
              <a:off x="1887" y="437"/>
              <a:ext cx="3760" cy="365"/>
            </a:xfrm>
            <a:prstGeom prst="rect">
              <a:avLst/>
            </a:prstGeom>
            <a:noFill/>
            <a:ln w="9525">
              <a:noFill/>
            </a:ln>
          </p:spPr>
          <p:txBody>
            <a:bodyPr>
              <a:spAutoFit/>
            </a:bodyPr>
            <a:lstStyle/>
            <a:p>
              <a:pPr>
                <a:spcBef>
                  <a:spcPct val="50000"/>
                </a:spcBef>
              </a:pPr>
              <a:r>
                <a:rPr lang="zh-CN" altLang="en-US" sz="3200" dirty="0">
                  <a:solidFill>
                    <a:srgbClr val="000000"/>
                  </a:solidFill>
                  <a:latin typeface="黑体" panose="02010609060101010101" pitchFamily="2" charset="-122"/>
                  <a:ea typeface="黑体" panose="02010609060101010101" pitchFamily="2" charset="-122"/>
                </a:rPr>
                <a:t>能用纸锅在火上把水烧开吗？</a:t>
              </a:r>
            </a:p>
          </p:txBody>
        </p:sp>
      </p:grpSp>
      <p:grpSp>
        <p:nvGrpSpPr>
          <p:cNvPr id="84999" name="组合 84998"/>
          <p:cNvGrpSpPr/>
          <p:nvPr/>
        </p:nvGrpSpPr>
        <p:grpSpPr>
          <a:xfrm>
            <a:off x="539750" y="4292600"/>
            <a:ext cx="7127875" cy="1584325"/>
            <a:chOff x="3016" y="1344"/>
            <a:chExt cx="2677" cy="1542"/>
          </a:xfrm>
        </p:grpSpPr>
        <p:sp>
          <p:nvSpPr>
            <p:cNvPr id="85000" name="圆角矩形 84999"/>
            <p:cNvSpPr/>
            <p:nvPr/>
          </p:nvSpPr>
          <p:spPr>
            <a:xfrm>
              <a:off x="3016" y="1344"/>
              <a:ext cx="2677" cy="1542"/>
            </a:xfrm>
            <a:prstGeom prst="roundRect">
              <a:avLst>
                <a:gd name="adj" fmla="val 14255"/>
              </a:avLst>
            </a:prstGeom>
            <a:gradFill rotWithShape="1">
              <a:gsLst>
                <a:gs pos="0">
                  <a:srgbClr val="0099FF">
                    <a:alpha val="73000"/>
                  </a:srgbClr>
                </a:gs>
                <a:gs pos="100000">
                  <a:srgbClr val="0099FF">
                    <a:gamma/>
                    <a:tint val="9412"/>
                    <a:invGamma/>
                  </a:srgbClr>
                </a:gs>
              </a:gsLst>
              <a:path path="rect">
                <a:fillToRect l="100000" t="100000"/>
              </a:path>
              <a:tileRect/>
            </a:gradFill>
            <a:ln w="6350" cap="flat" cmpd="sng">
              <a:solidFill>
                <a:schemeClr val="accent2"/>
              </a:solidFill>
              <a:prstDash val="solid"/>
              <a:headEnd type="none" w="med" len="med"/>
              <a:tailEnd type="none" w="med" len="med"/>
            </a:ln>
          </p:spPr>
          <p:txBody>
            <a:bodyPr/>
            <a:lstStyle/>
            <a:p>
              <a:endParaRPr lang="zh-CN" altLang="en-US"/>
            </a:p>
          </p:txBody>
        </p:sp>
        <p:sp>
          <p:nvSpPr>
            <p:cNvPr id="85001" name="文本框 85000"/>
            <p:cNvSpPr txBox="1"/>
            <p:nvPr/>
          </p:nvSpPr>
          <p:spPr>
            <a:xfrm>
              <a:off x="3061" y="1389"/>
              <a:ext cx="2599" cy="1336"/>
            </a:xfrm>
            <a:prstGeom prst="rect">
              <a:avLst/>
            </a:prstGeom>
            <a:noFill/>
            <a:ln w="9525">
              <a:noFill/>
            </a:ln>
          </p:spPr>
          <p:txBody>
            <a:bodyPr>
              <a:spAutoFit/>
            </a:bodyPr>
            <a:lstStyle/>
            <a:p>
              <a:pPr>
                <a:spcBef>
                  <a:spcPct val="50000"/>
                </a:spcBef>
              </a:pPr>
              <a:r>
                <a:rPr lang="en-US" altLang="zh-CN" sz="2800" dirty="0">
                  <a:solidFill>
                    <a:srgbClr val="CC0000"/>
                  </a:solidFill>
                  <a:latin typeface="微软雅黑" panose="020B0503020204020204" pitchFamily="34" charset="-122"/>
                  <a:ea typeface="微软雅黑" panose="020B0503020204020204" pitchFamily="34" charset="-122"/>
                </a:rPr>
                <a:t>       </a:t>
              </a:r>
              <a:r>
                <a:rPr lang="zh-CN" altLang="en-US" sz="2800" dirty="0">
                  <a:solidFill>
                    <a:srgbClr val="000000"/>
                  </a:solidFill>
                  <a:latin typeface="黑体" panose="02010609060101010101" pitchFamily="2" charset="-122"/>
                  <a:ea typeface="黑体" panose="02010609060101010101" pitchFamily="2" charset="-122"/>
                </a:rPr>
                <a:t>水沸腾时温度保持</a:t>
              </a:r>
              <a:r>
                <a:rPr lang="en-US" altLang="x-none" sz="2800" dirty="0">
                  <a:solidFill>
                    <a:srgbClr val="000000"/>
                  </a:solidFill>
                  <a:latin typeface="黑体" panose="02010609060101010101" pitchFamily="2" charset="-122"/>
                  <a:ea typeface="黑体" panose="02010609060101010101" pitchFamily="2" charset="-122"/>
                </a:rPr>
                <a:t>100 ℃</a:t>
              </a:r>
              <a:r>
                <a:rPr lang="zh-CN" altLang="en-US" sz="2800" dirty="0">
                  <a:solidFill>
                    <a:srgbClr val="000000"/>
                  </a:solidFill>
                  <a:latin typeface="黑体" panose="02010609060101010101" pitchFamily="2" charset="-122"/>
                  <a:ea typeface="黑体" panose="02010609060101010101" pitchFamily="2" charset="-122"/>
                </a:rPr>
                <a:t>不变，低于纸的着火点，且不断吸热，所以纸不会燃烧起来，故可用纸锅烧水。</a:t>
              </a:r>
            </a:p>
          </p:txBody>
        </p:sp>
      </p:grpSp>
      <p:grpSp>
        <p:nvGrpSpPr>
          <p:cNvPr id="85002" name="组合 85001"/>
          <p:cNvGrpSpPr/>
          <p:nvPr/>
        </p:nvGrpSpPr>
        <p:grpSpPr>
          <a:xfrm>
            <a:off x="461963" y="358775"/>
            <a:ext cx="3186112" cy="836613"/>
            <a:chOff x="121" y="164"/>
            <a:chExt cx="1398" cy="527"/>
          </a:xfrm>
        </p:grpSpPr>
        <p:sp>
          <p:nvSpPr>
            <p:cNvPr id="85003" name="AutoShape 20"/>
            <p:cNvSpPr/>
            <p:nvPr/>
          </p:nvSpPr>
          <p:spPr>
            <a:xfrm rot="10800000">
              <a:off x="121" y="164"/>
              <a:ext cx="1353" cy="527"/>
            </a:xfrm>
            <a:prstGeom prst="roundRect">
              <a:avLst>
                <a:gd name="adj" fmla="val 12144"/>
              </a:avLst>
            </a:prstGeom>
            <a:gradFill rotWithShape="1">
              <a:gsLst>
                <a:gs pos="0">
                  <a:schemeClr val="accent1"/>
                </a:gs>
                <a:gs pos="100000">
                  <a:schemeClr val="accent2"/>
                </a:gs>
              </a:gsLst>
              <a:lin ang="2700000" scaled="1"/>
              <a:tileRect/>
            </a:gradFill>
            <a:ln w="9525">
              <a:noFill/>
            </a:ln>
          </p:spPr>
          <p:txBody>
            <a:bodyPr rot="10800000" wrap="none" anchor="ctr"/>
            <a:lstStyle/>
            <a:p>
              <a:pPr algn="ctr"/>
              <a:endParaRPr lang="zh-CN" altLang="zh-CN" i="1" dirty="0">
                <a:latin typeface="Arial" panose="020B0604020202020204" pitchFamily="34" charset="0"/>
                <a:ea typeface="华文细黑" pitchFamily="2" charset="-122"/>
              </a:endParaRPr>
            </a:p>
          </p:txBody>
        </p:sp>
        <p:sp>
          <p:nvSpPr>
            <p:cNvPr id="85004" name="文本框 85003"/>
            <p:cNvSpPr txBox="1"/>
            <p:nvPr/>
          </p:nvSpPr>
          <p:spPr>
            <a:xfrm>
              <a:off x="158" y="168"/>
              <a:ext cx="1361" cy="404"/>
            </a:xfrm>
            <a:prstGeom prst="rect">
              <a:avLst/>
            </a:prstGeom>
            <a:noFill/>
            <a:ln w="9525">
              <a:noFill/>
            </a:ln>
          </p:spPr>
          <p:txBody>
            <a:bodyPr>
              <a:spAutoFit/>
            </a:bodyPr>
            <a:lstStyle/>
            <a:p>
              <a:pPr>
                <a:spcBef>
                  <a:spcPct val="50000"/>
                </a:spcBef>
              </a:pPr>
              <a:r>
                <a:rPr lang="zh-CN" altLang="en-US" sz="3600" dirty="0">
                  <a:solidFill>
                    <a:schemeClr val="bg1"/>
                  </a:solidFill>
                  <a:latin typeface="微软雅黑" panose="020B0503020204020204" pitchFamily="34" charset="-122"/>
                  <a:ea typeface="微软雅黑" panose="020B0503020204020204" pitchFamily="34" charset="-122"/>
                </a:rPr>
                <a:t>想想做做：</a:t>
              </a:r>
            </a:p>
          </p:txBody>
        </p:sp>
      </p:grpSp>
      <p:sp>
        <p:nvSpPr>
          <p:cNvPr id="85005" name="矩形 85004"/>
          <p:cNvSpPr/>
          <p:nvPr/>
        </p:nvSpPr>
        <p:spPr>
          <a:xfrm>
            <a:off x="4729163" y="434975"/>
            <a:ext cx="1809750" cy="579438"/>
          </a:xfrm>
          <a:prstGeom prst="rect">
            <a:avLst/>
          </a:prstGeom>
          <a:noFill/>
          <a:ln w="9525">
            <a:noFill/>
          </a:ln>
        </p:spPr>
        <p:txBody>
          <a:bodyPr wrap="none" anchor="t">
            <a:spAutoFit/>
          </a:bodyPr>
          <a:lstStyle/>
          <a:p>
            <a:r>
              <a:rPr lang="zh-CN" altLang="en-US" sz="3200" dirty="0">
                <a:solidFill>
                  <a:schemeClr val="accent2"/>
                </a:solidFill>
                <a:latin typeface="Arial" panose="020B0604020202020204" pitchFamily="34" charset="0"/>
                <a:ea typeface="微软雅黑" panose="020B0503020204020204" pitchFamily="34" charset="-122"/>
              </a:rPr>
              <a:t>纸锅烧水</a:t>
            </a:r>
          </a:p>
        </p:txBody>
      </p:sp>
      <p:grpSp>
        <p:nvGrpSpPr>
          <p:cNvPr id="85006" name="组合 85005"/>
          <p:cNvGrpSpPr/>
          <p:nvPr/>
        </p:nvGrpSpPr>
        <p:grpSpPr>
          <a:xfrm>
            <a:off x="323850" y="1273175"/>
            <a:ext cx="7704138" cy="1508125"/>
            <a:chOff x="204" y="802"/>
            <a:chExt cx="4853" cy="950"/>
          </a:xfrm>
        </p:grpSpPr>
        <p:sp>
          <p:nvSpPr>
            <p:cNvPr id="85007" name="文本框 85006"/>
            <p:cNvSpPr txBox="1"/>
            <p:nvPr/>
          </p:nvSpPr>
          <p:spPr>
            <a:xfrm>
              <a:off x="1746" y="1073"/>
              <a:ext cx="3311" cy="633"/>
            </a:xfrm>
            <a:prstGeom prst="rect">
              <a:avLst/>
            </a:prstGeom>
            <a:noFill/>
            <a:ln w="9525">
              <a:noFill/>
            </a:ln>
          </p:spPr>
          <p:txBody>
            <a:bodyPr>
              <a:spAutoFit/>
            </a:bodyPr>
            <a:lstStyle/>
            <a:p>
              <a:pPr>
                <a:spcBef>
                  <a:spcPct val="50000"/>
                </a:spcBef>
              </a:pPr>
              <a:r>
                <a:rPr lang="zh-CN" altLang="en-US" sz="2400" dirty="0">
                  <a:solidFill>
                    <a:schemeClr val="tx2"/>
                  </a:solidFill>
                  <a:latin typeface="微软雅黑" panose="020B0503020204020204" pitchFamily="34" charset="-122"/>
                  <a:ea typeface="微软雅黑" panose="020B0503020204020204" pitchFamily="34" charset="-122"/>
                </a:rPr>
                <a:t>酒精灯的火焰温度约为</a:t>
              </a:r>
              <a:r>
                <a:rPr lang="en-US" altLang="x-none" sz="2400">
                  <a:solidFill>
                    <a:schemeClr val="tx2"/>
                  </a:solidFill>
                  <a:latin typeface="微软雅黑" panose="020B0503020204020204" pitchFamily="34" charset="-122"/>
                  <a:ea typeface="微软雅黑" panose="020B0503020204020204" pitchFamily="34" charset="-122"/>
                </a:rPr>
                <a:t>400--500 ℃</a:t>
              </a:r>
              <a:endParaRPr lang="zh-CN" altLang="en-US" sz="240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400" dirty="0">
                  <a:solidFill>
                    <a:schemeClr val="tx2"/>
                  </a:solidFill>
                  <a:latin typeface="微软雅黑" panose="020B0503020204020204" pitchFamily="34" charset="-122"/>
                  <a:ea typeface="微软雅黑" panose="020B0503020204020204" pitchFamily="34" charset="-122"/>
                </a:rPr>
                <a:t>纸的着火点大约为</a:t>
              </a:r>
              <a:r>
                <a:rPr lang="en-US" altLang="x-none" sz="2400">
                  <a:solidFill>
                    <a:schemeClr val="tx2"/>
                  </a:solidFill>
                  <a:latin typeface="微软雅黑" panose="020B0503020204020204" pitchFamily="34" charset="-122"/>
                  <a:ea typeface="微软雅黑" panose="020B0503020204020204" pitchFamily="34" charset="-122"/>
                </a:rPr>
                <a:t>183 ℃</a:t>
              </a: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85008" name="圆角矩形 85007"/>
            <p:cNvSpPr/>
            <p:nvPr/>
          </p:nvSpPr>
          <p:spPr>
            <a:xfrm>
              <a:off x="790" y="1026"/>
              <a:ext cx="4177" cy="726"/>
            </a:xfrm>
            <a:prstGeom prst="roundRect">
              <a:avLst>
                <a:gd name="adj" fmla="val 16667"/>
              </a:avLst>
            </a:prstGeom>
            <a:noFill/>
            <a:ln w="34925" cap="flat" cmpd="sng">
              <a:solidFill>
                <a:srgbClr val="FF9900"/>
              </a:solidFill>
              <a:prstDash val="solid"/>
              <a:headEnd type="none" w="med" len="med"/>
              <a:tailEnd type="none" w="med" len="med"/>
            </a:ln>
          </p:spPr>
          <p:txBody>
            <a:bodyPr wrap="none" anchor="ctr"/>
            <a:lstStyle/>
            <a:p>
              <a:endParaRPr sz="2400" b="1" dirty="0">
                <a:latin typeface="Adobe 楷体 Std R" pitchFamily="18" charset="-122"/>
                <a:ea typeface="Adobe 楷体 Std R" pitchFamily="18" charset="-122"/>
              </a:endParaRPr>
            </a:p>
          </p:txBody>
        </p:sp>
        <p:pic>
          <p:nvPicPr>
            <p:cNvPr id="85009" name="图片 85008" descr="png-0212"/>
            <p:cNvPicPr>
              <a:picLocks noChangeAspect="1"/>
            </p:cNvPicPr>
            <p:nvPr/>
          </p:nvPicPr>
          <p:blipFill>
            <a:blip r:embed="rId2" cstate="print"/>
            <a:stretch>
              <a:fillRect/>
            </a:stretch>
          </p:blipFill>
          <p:spPr>
            <a:xfrm>
              <a:off x="204" y="802"/>
              <a:ext cx="768" cy="768"/>
            </a:xfrm>
            <a:prstGeom prst="rect">
              <a:avLst/>
            </a:prstGeom>
            <a:noFill/>
            <a:ln w="9525">
              <a:noFill/>
            </a:ln>
          </p:spPr>
        </p:pic>
        <p:sp>
          <p:nvSpPr>
            <p:cNvPr id="85010" name="文本框 85009"/>
            <p:cNvSpPr txBox="1"/>
            <p:nvPr/>
          </p:nvSpPr>
          <p:spPr>
            <a:xfrm>
              <a:off x="884" y="1026"/>
              <a:ext cx="1134" cy="327"/>
            </a:xfrm>
            <a:prstGeom prst="rect">
              <a:avLst/>
            </a:prstGeom>
            <a:noFill/>
            <a:ln w="9525">
              <a:noFill/>
            </a:ln>
          </p:spPr>
          <p:txBody>
            <a:bodyPr>
              <a:spAutoFit/>
            </a:bodyPr>
            <a:lstStyle/>
            <a:p>
              <a:pPr>
                <a:spcBef>
                  <a:spcPct val="50000"/>
                </a:spcBef>
              </a:pPr>
              <a:r>
                <a:rPr lang="zh-CN" altLang="en-US" sz="2800" dirty="0">
                  <a:solidFill>
                    <a:srgbClr val="FF9900"/>
                  </a:solidFill>
                  <a:latin typeface="微软雅黑" panose="020B0503020204020204" pitchFamily="34" charset="-122"/>
                  <a:ea typeface="微软雅黑" panose="020B0503020204020204" pitchFamily="34" charset="-122"/>
                </a:rPr>
                <a:t>小资料：</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1000"/>
                                        <p:tgtEl>
                                          <p:spTgt spid="84996"/>
                                        </p:tgtEl>
                                      </p:cBhvr>
                                    </p:animEffect>
                                    <p:anim calcmode="lin" valueType="num">
                                      <p:cBhvr>
                                        <p:cTn id="8" dur="1000" fill="hold"/>
                                        <p:tgtEl>
                                          <p:spTgt spid="84996"/>
                                        </p:tgtEl>
                                        <p:attrNameLst>
                                          <p:attrName>ppt_x</p:attrName>
                                        </p:attrNameLst>
                                      </p:cBhvr>
                                      <p:tavLst>
                                        <p:tav tm="0">
                                          <p:val>
                                            <p:strVal val="#ppt_x"/>
                                          </p:val>
                                        </p:tav>
                                        <p:tav tm="100000">
                                          <p:val>
                                            <p:strVal val="#ppt_x"/>
                                          </p:val>
                                        </p:tav>
                                      </p:tavLst>
                                    </p:anim>
                                    <p:anim calcmode="lin" valueType="num">
                                      <p:cBhvr>
                                        <p:cTn id="9" dur="1000" fill="hold"/>
                                        <p:tgtEl>
                                          <p:spTgt spid="849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50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84999"/>
                                        </p:tgtEl>
                                        <p:attrNameLst>
                                          <p:attrName>style.visibility</p:attrName>
                                        </p:attrNameLst>
                                      </p:cBhvr>
                                      <p:to>
                                        <p:strVal val="visible"/>
                                      </p:to>
                                    </p:set>
                                    <p:animEffect transition="in" filter="fade">
                                      <p:cBhvr>
                                        <p:cTn id="18" dur="1000"/>
                                        <p:tgtEl>
                                          <p:spTgt spid="84999"/>
                                        </p:tgtEl>
                                      </p:cBhvr>
                                    </p:animEffect>
                                    <p:anim calcmode="lin" valueType="num">
                                      <p:cBhvr>
                                        <p:cTn id="19" dur="1000" fill="hold"/>
                                        <p:tgtEl>
                                          <p:spTgt spid="84999"/>
                                        </p:tgtEl>
                                        <p:attrNameLst>
                                          <p:attrName>ppt_x</p:attrName>
                                        </p:attrNameLst>
                                      </p:cBhvr>
                                      <p:tavLst>
                                        <p:tav tm="0">
                                          <p:val>
                                            <p:strVal val="#ppt_x"/>
                                          </p:val>
                                        </p:tav>
                                        <p:tav tm="100000">
                                          <p:val>
                                            <p:strVal val="#ppt_x"/>
                                          </p:val>
                                        </p:tav>
                                      </p:tavLst>
                                    </p:anim>
                                    <p:anim calcmode="lin" valueType="num">
                                      <p:cBhvr>
                                        <p:cTn id="20" dur="900" decel="100000" fill="hold"/>
                                        <p:tgtEl>
                                          <p:spTgt spid="8499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49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文本框 86019"/>
          <p:cNvSpPr txBox="1"/>
          <p:nvPr/>
        </p:nvSpPr>
        <p:spPr>
          <a:xfrm>
            <a:off x="2747963" y="892175"/>
            <a:ext cx="5213350" cy="762000"/>
          </a:xfrm>
          <a:prstGeom prst="rect">
            <a:avLst/>
          </a:prstGeom>
          <a:noFill/>
          <a:ln w="9525">
            <a:noFill/>
          </a:ln>
        </p:spPr>
        <p:txBody>
          <a:bodyPr wrap="none" anchor="t">
            <a:spAutoFit/>
          </a:bodyPr>
          <a:lstStyle/>
          <a:p>
            <a:r>
              <a:rPr lang="zh-CN" altLang="en-US" sz="4400" dirty="0">
                <a:latin typeface="Times New Roman" panose="02020603050405020304" pitchFamily="18" charset="0"/>
                <a:ea typeface="黑体" panose="02010609060101010101" pitchFamily="2" charset="-122"/>
              </a:rPr>
              <a:t>利用夹层锅熬麦芽糖</a:t>
            </a:r>
          </a:p>
        </p:txBody>
      </p:sp>
      <p:grpSp>
        <p:nvGrpSpPr>
          <p:cNvPr id="86053" name="组合 86052"/>
          <p:cNvGrpSpPr/>
          <p:nvPr/>
        </p:nvGrpSpPr>
        <p:grpSpPr>
          <a:xfrm>
            <a:off x="538163" y="2263775"/>
            <a:ext cx="3124200" cy="1981200"/>
            <a:chOff x="3555" y="1522"/>
            <a:chExt cx="1968" cy="1248"/>
          </a:xfrm>
        </p:grpSpPr>
        <p:grpSp>
          <p:nvGrpSpPr>
            <p:cNvPr id="86052" name="组合 86051"/>
            <p:cNvGrpSpPr/>
            <p:nvPr/>
          </p:nvGrpSpPr>
          <p:grpSpPr>
            <a:xfrm>
              <a:off x="3555" y="1522"/>
              <a:ext cx="1968" cy="1248"/>
              <a:chOff x="3555" y="1522"/>
              <a:chExt cx="1968" cy="1248"/>
            </a:xfrm>
          </p:grpSpPr>
          <p:sp>
            <p:nvSpPr>
              <p:cNvPr id="86021" name="直接连接符 86020"/>
              <p:cNvSpPr/>
              <p:nvPr/>
            </p:nvSpPr>
            <p:spPr>
              <a:xfrm>
                <a:off x="3555" y="1618"/>
                <a:ext cx="192" cy="0"/>
              </a:xfrm>
              <a:prstGeom prst="line">
                <a:avLst/>
              </a:prstGeom>
              <a:ln w="25400" cap="flat" cmpd="sng">
                <a:solidFill>
                  <a:schemeClr val="tx1"/>
                </a:solidFill>
                <a:prstDash val="solid"/>
                <a:headEnd type="none" w="med" len="med"/>
                <a:tailEnd type="none" w="med" len="med"/>
              </a:ln>
            </p:spPr>
          </p:sp>
          <p:sp>
            <p:nvSpPr>
              <p:cNvPr id="86022" name="直接连接符 86021"/>
              <p:cNvSpPr/>
              <p:nvPr/>
            </p:nvSpPr>
            <p:spPr>
              <a:xfrm>
                <a:off x="5091" y="1618"/>
                <a:ext cx="432" cy="0"/>
              </a:xfrm>
              <a:prstGeom prst="line">
                <a:avLst/>
              </a:prstGeom>
              <a:ln w="25400" cap="flat" cmpd="sng">
                <a:solidFill>
                  <a:schemeClr val="tx1"/>
                </a:solidFill>
                <a:prstDash val="solid"/>
                <a:headEnd type="none" w="med" len="med"/>
                <a:tailEnd type="none" w="med" len="med"/>
              </a:ln>
            </p:spPr>
          </p:sp>
          <p:sp>
            <p:nvSpPr>
              <p:cNvPr id="86023" name="直接连接符 86022"/>
              <p:cNvSpPr/>
              <p:nvPr/>
            </p:nvSpPr>
            <p:spPr>
              <a:xfrm>
                <a:off x="3747" y="2770"/>
                <a:ext cx="1488" cy="0"/>
              </a:xfrm>
              <a:prstGeom prst="line">
                <a:avLst/>
              </a:prstGeom>
              <a:ln w="25400" cap="flat" cmpd="sng">
                <a:solidFill>
                  <a:schemeClr val="tx1"/>
                </a:solidFill>
                <a:prstDash val="solid"/>
                <a:headEnd type="none" w="med" len="med"/>
                <a:tailEnd type="none" w="med" len="med"/>
              </a:ln>
            </p:spPr>
          </p:sp>
          <p:sp>
            <p:nvSpPr>
              <p:cNvPr id="86024" name="直接连接符 86023"/>
              <p:cNvSpPr/>
              <p:nvPr/>
            </p:nvSpPr>
            <p:spPr>
              <a:xfrm>
                <a:off x="3555" y="1618"/>
                <a:ext cx="192" cy="1104"/>
              </a:xfrm>
              <a:prstGeom prst="line">
                <a:avLst/>
              </a:prstGeom>
              <a:ln w="25400" cap="flat" cmpd="sng">
                <a:solidFill>
                  <a:schemeClr val="tx1"/>
                </a:solidFill>
                <a:prstDash val="solid"/>
                <a:headEnd type="none" w="med" len="med"/>
                <a:tailEnd type="none" w="med" len="med"/>
              </a:ln>
            </p:spPr>
          </p:sp>
          <p:sp>
            <p:nvSpPr>
              <p:cNvPr id="86025" name="直接连接符 86024"/>
              <p:cNvSpPr/>
              <p:nvPr/>
            </p:nvSpPr>
            <p:spPr>
              <a:xfrm flipH="1">
                <a:off x="5235" y="1618"/>
                <a:ext cx="288" cy="1152"/>
              </a:xfrm>
              <a:prstGeom prst="line">
                <a:avLst/>
              </a:prstGeom>
              <a:ln w="25400" cap="flat" cmpd="sng">
                <a:solidFill>
                  <a:schemeClr val="tx1"/>
                </a:solidFill>
                <a:prstDash val="solid"/>
                <a:headEnd type="none" w="med" len="med"/>
                <a:tailEnd type="none" w="med" len="med"/>
              </a:ln>
            </p:spPr>
          </p:sp>
          <p:sp>
            <p:nvSpPr>
              <p:cNvPr id="86026" name="直接连接符 86025"/>
              <p:cNvSpPr/>
              <p:nvPr/>
            </p:nvSpPr>
            <p:spPr>
              <a:xfrm>
                <a:off x="4035" y="1618"/>
                <a:ext cx="144" cy="816"/>
              </a:xfrm>
              <a:prstGeom prst="line">
                <a:avLst/>
              </a:prstGeom>
              <a:ln w="25400" cap="flat" cmpd="sng">
                <a:solidFill>
                  <a:schemeClr val="tx1"/>
                </a:solidFill>
                <a:prstDash val="solid"/>
                <a:headEnd type="none" w="med" len="med"/>
                <a:tailEnd type="none" w="med" len="med"/>
              </a:ln>
            </p:spPr>
          </p:sp>
          <p:sp>
            <p:nvSpPr>
              <p:cNvPr id="86027" name="直接连接符 86026"/>
              <p:cNvSpPr/>
              <p:nvPr/>
            </p:nvSpPr>
            <p:spPr>
              <a:xfrm flipH="1">
                <a:off x="4851" y="1618"/>
                <a:ext cx="240" cy="816"/>
              </a:xfrm>
              <a:prstGeom prst="line">
                <a:avLst/>
              </a:prstGeom>
              <a:ln w="25400" cap="flat" cmpd="sng">
                <a:solidFill>
                  <a:schemeClr val="tx1"/>
                </a:solidFill>
                <a:prstDash val="solid"/>
                <a:headEnd type="none" w="med" len="med"/>
                <a:tailEnd type="none" w="med" len="med"/>
              </a:ln>
            </p:spPr>
          </p:sp>
          <p:sp>
            <p:nvSpPr>
              <p:cNvPr id="86028" name="直接连接符 86027"/>
              <p:cNvSpPr/>
              <p:nvPr/>
            </p:nvSpPr>
            <p:spPr>
              <a:xfrm>
                <a:off x="4179" y="2434"/>
                <a:ext cx="672" cy="0"/>
              </a:xfrm>
              <a:prstGeom prst="line">
                <a:avLst/>
              </a:prstGeom>
              <a:ln w="25400" cap="flat" cmpd="sng">
                <a:solidFill>
                  <a:schemeClr val="tx1"/>
                </a:solidFill>
                <a:prstDash val="solid"/>
                <a:headEnd type="none" w="med" len="med"/>
                <a:tailEnd type="none" w="med" len="med"/>
              </a:ln>
            </p:spPr>
          </p:sp>
          <p:grpSp>
            <p:nvGrpSpPr>
              <p:cNvPr id="86051" name="组合 86050"/>
              <p:cNvGrpSpPr/>
              <p:nvPr/>
            </p:nvGrpSpPr>
            <p:grpSpPr>
              <a:xfrm>
                <a:off x="3603" y="2626"/>
                <a:ext cx="174" cy="126"/>
                <a:chOff x="3651" y="3052"/>
                <a:chExt cx="174" cy="126"/>
              </a:xfrm>
            </p:grpSpPr>
            <p:sp>
              <p:nvSpPr>
                <p:cNvPr id="86029" name="矩形 86028"/>
                <p:cNvSpPr/>
                <p:nvPr/>
              </p:nvSpPr>
              <p:spPr>
                <a:xfrm>
                  <a:off x="3681" y="3130"/>
                  <a:ext cx="144" cy="48"/>
                </a:xfrm>
                <a:prstGeom prst="rect">
                  <a:avLst/>
                </a:prstGeom>
                <a:solidFill>
                  <a:schemeClr val="accent1"/>
                </a:solidFill>
                <a:ln w="25400" cap="flat" cmpd="sng">
                  <a:solidFill>
                    <a:schemeClr val="tx1"/>
                  </a:solidFill>
                  <a:prstDash val="solid"/>
                  <a:miter/>
                  <a:headEnd type="none" w="med" len="med"/>
                  <a:tailEnd type="none" w="med" len="med"/>
                </a:ln>
              </p:spPr>
              <p:txBody>
                <a:bodyPr/>
                <a:lstStyle/>
                <a:p>
                  <a:endParaRPr lang="zh-CN" altLang="en-US"/>
                </a:p>
              </p:txBody>
            </p:sp>
            <p:sp>
              <p:nvSpPr>
                <p:cNvPr id="86030" name="直接连接符 86029"/>
                <p:cNvSpPr/>
                <p:nvPr/>
              </p:nvSpPr>
              <p:spPr>
                <a:xfrm>
                  <a:off x="3699" y="3058"/>
                  <a:ext cx="0" cy="96"/>
                </a:xfrm>
                <a:prstGeom prst="line">
                  <a:avLst/>
                </a:prstGeom>
                <a:ln w="25400" cap="flat" cmpd="sng">
                  <a:solidFill>
                    <a:schemeClr val="tx1"/>
                  </a:solidFill>
                  <a:prstDash val="solid"/>
                  <a:headEnd type="none" w="med" len="med"/>
                  <a:tailEnd type="none" w="med" len="med"/>
                </a:ln>
              </p:spPr>
            </p:sp>
            <p:sp>
              <p:nvSpPr>
                <p:cNvPr id="86031" name="直接连接符 86030"/>
                <p:cNvSpPr/>
                <p:nvPr/>
              </p:nvSpPr>
              <p:spPr>
                <a:xfrm flipV="1">
                  <a:off x="3651" y="3052"/>
                  <a:ext cx="87" cy="6"/>
                </a:xfrm>
                <a:prstGeom prst="line">
                  <a:avLst/>
                </a:prstGeom>
                <a:ln w="25400" cap="flat" cmpd="sng">
                  <a:solidFill>
                    <a:schemeClr val="tx1"/>
                  </a:solidFill>
                  <a:prstDash val="solid"/>
                  <a:headEnd type="none" w="med" len="med"/>
                  <a:tailEnd type="none" w="med" len="med"/>
                </a:ln>
              </p:spPr>
            </p:sp>
          </p:grpSp>
          <p:sp>
            <p:nvSpPr>
              <p:cNvPr id="86032" name="直接连接符 86031"/>
              <p:cNvSpPr/>
              <p:nvPr/>
            </p:nvSpPr>
            <p:spPr>
              <a:xfrm>
                <a:off x="3843" y="1618"/>
                <a:ext cx="192" cy="0"/>
              </a:xfrm>
              <a:prstGeom prst="line">
                <a:avLst/>
              </a:prstGeom>
              <a:ln w="25400" cap="flat" cmpd="sng">
                <a:solidFill>
                  <a:schemeClr val="tx1"/>
                </a:solidFill>
                <a:prstDash val="solid"/>
                <a:headEnd type="none" w="med" len="med"/>
                <a:tailEnd type="none" w="med" len="med"/>
              </a:ln>
            </p:spPr>
          </p:sp>
          <p:sp>
            <p:nvSpPr>
              <p:cNvPr id="86033" name="矩形 86032"/>
              <p:cNvSpPr/>
              <p:nvPr/>
            </p:nvSpPr>
            <p:spPr>
              <a:xfrm>
                <a:off x="3726" y="1522"/>
                <a:ext cx="144" cy="144"/>
              </a:xfrm>
              <a:prstGeom prst="rect">
                <a:avLst/>
              </a:prstGeom>
              <a:solidFill>
                <a:schemeClr val="accent1"/>
              </a:solidFill>
              <a:ln w="25400" cap="flat" cmpd="sng">
                <a:solidFill>
                  <a:schemeClr val="tx1"/>
                </a:solidFill>
                <a:prstDash val="solid"/>
                <a:miter/>
                <a:headEnd type="none" w="med" len="med"/>
                <a:tailEnd type="none" w="med" len="med"/>
              </a:ln>
            </p:spPr>
            <p:txBody>
              <a:bodyPr/>
              <a:lstStyle/>
              <a:p>
                <a:endParaRPr lang="zh-CN" altLang="en-US"/>
              </a:p>
            </p:txBody>
          </p:sp>
        </p:grpSp>
        <p:sp>
          <p:nvSpPr>
            <p:cNvPr id="86034" name="直接连接符 86033"/>
            <p:cNvSpPr/>
            <p:nvPr/>
          </p:nvSpPr>
          <p:spPr>
            <a:xfrm>
              <a:off x="3720" y="2632"/>
              <a:ext cx="1536" cy="0"/>
            </a:xfrm>
            <a:prstGeom prst="line">
              <a:avLst/>
            </a:prstGeom>
            <a:ln w="19050" cap="flat" cmpd="sng">
              <a:solidFill>
                <a:schemeClr val="tx1"/>
              </a:solidFill>
              <a:prstDash val="dashDot"/>
              <a:headEnd type="none" w="med" len="med"/>
              <a:tailEnd type="none" w="med" len="med"/>
            </a:ln>
          </p:spPr>
        </p:sp>
        <p:sp>
          <p:nvSpPr>
            <p:cNvPr id="86035" name="直接连接符 86034"/>
            <p:cNvSpPr/>
            <p:nvPr/>
          </p:nvSpPr>
          <p:spPr>
            <a:xfrm>
              <a:off x="3738" y="2710"/>
              <a:ext cx="1488" cy="0"/>
            </a:xfrm>
            <a:prstGeom prst="line">
              <a:avLst/>
            </a:prstGeom>
            <a:ln w="19050" cap="flat" cmpd="sng">
              <a:solidFill>
                <a:schemeClr val="tx1"/>
              </a:solidFill>
              <a:prstDash val="dashDot"/>
              <a:headEnd type="none" w="med" len="med"/>
              <a:tailEnd type="none" w="med" len="med"/>
            </a:ln>
          </p:spPr>
        </p:sp>
        <p:sp>
          <p:nvSpPr>
            <p:cNvPr id="86036" name="直接连接符 86035"/>
            <p:cNvSpPr/>
            <p:nvPr/>
          </p:nvSpPr>
          <p:spPr>
            <a:xfrm flipV="1">
              <a:off x="3747" y="2578"/>
              <a:ext cx="1527" cy="0"/>
            </a:xfrm>
            <a:prstGeom prst="line">
              <a:avLst/>
            </a:prstGeom>
            <a:ln w="19050" cap="flat" cmpd="sng">
              <a:solidFill>
                <a:schemeClr val="tx1"/>
              </a:solidFill>
              <a:prstDash val="dashDot"/>
              <a:headEnd type="none" w="med" len="med"/>
              <a:tailEnd type="none" w="med" len="med"/>
            </a:ln>
          </p:spPr>
        </p:sp>
        <p:sp>
          <p:nvSpPr>
            <p:cNvPr id="86037" name="直接连接符 86036"/>
            <p:cNvSpPr/>
            <p:nvPr/>
          </p:nvSpPr>
          <p:spPr>
            <a:xfrm>
              <a:off x="3708" y="2470"/>
              <a:ext cx="1209" cy="12"/>
            </a:xfrm>
            <a:prstGeom prst="line">
              <a:avLst/>
            </a:prstGeom>
            <a:ln w="19050" cap="flat" cmpd="sng">
              <a:solidFill>
                <a:schemeClr val="tx1"/>
              </a:solidFill>
              <a:prstDash val="dashDot"/>
              <a:headEnd type="none" w="med" len="med"/>
              <a:tailEnd type="none" w="med" len="med"/>
            </a:ln>
          </p:spPr>
        </p:sp>
        <p:sp>
          <p:nvSpPr>
            <p:cNvPr id="86038" name="直接连接符 86037"/>
            <p:cNvSpPr/>
            <p:nvPr/>
          </p:nvSpPr>
          <p:spPr>
            <a:xfrm>
              <a:off x="3681" y="2374"/>
              <a:ext cx="459" cy="0"/>
            </a:xfrm>
            <a:prstGeom prst="line">
              <a:avLst/>
            </a:prstGeom>
            <a:ln w="19050" cap="flat" cmpd="sng">
              <a:solidFill>
                <a:schemeClr val="tx1"/>
              </a:solidFill>
              <a:prstDash val="dashDot"/>
              <a:headEnd type="none" w="med" len="med"/>
              <a:tailEnd type="none" w="med" len="med"/>
            </a:ln>
          </p:spPr>
        </p:sp>
        <p:sp>
          <p:nvSpPr>
            <p:cNvPr id="86039" name="直接连接符 86038"/>
            <p:cNvSpPr/>
            <p:nvPr/>
          </p:nvSpPr>
          <p:spPr>
            <a:xfrm>
              <a:off x="3669" y="2278"/>
              <a:ext cx="459" cy="0"/>
            </a:xfrm>
            <a:prstGeom prst="line">
              <a:avLst/>
            </a:prstGeom>
            <a:ln w="19050" cap="flat" cmpd="sng">
              <a:solidFill>
                <a:schemeClr val="tx1"/>
              </a:solidFill>
              <a:prstDash val="dashDot"/>
              <a:headEnd type="none" w="med" len="med"/>
              <a:tailEnd type="none" w="med" len="med"/>
            </a:ln>
          </p:spPr>
        </p:sp>
        <p:sp>
          <p:nvSpPr>
            <p:cNvPr id="86040" name="直接连接符 86039"/>
            <p:cNvSpPr/>
            <p:nvPr/>
          </p:nvSpPr>
          <p:spPr>
            <a:xfrm>
              <a:off x="3642" y="2179"/>
              <a:ext cx="459" cy="0"/>
            </a:xfrm>
            <a:prstGeom prst="line">
              <a:avLst/>
            </a:prstGeom>
            <a:ln w="19050" cap="flat" cmpd="sng">
              <a:solidFill>
                <a:schemeClr val="tx1"/>
              </a:solidFill>
              <a:prstDash val="dashDot"/>
              <a:headEnd type="none" w="med" len="med"/>
              <a:tailEnd type="none" w="med" len="med"/>
            </a:ln>
          </p:spPr>
        </p:sp>
        <p:sp>
          <p:nvSpPr>
            <p:cNvPr id="86041" name="直接连接符 86040"/>
            <p:cNvSpPr/>
            <p:nvPr/>
          </p:nvSpPr>
          <p:spPr>
            <a:xfrm>
              <a:off x="3633" y="2065"/>
              <a:ext cx="459" cy="0"/>
            </a:xfrm>
            <a:prstGeom prst="line">
              <a:avLst/>
            </a:prstGeom>
            <a:ln w="19050" cap="flat" cmpd="sng">
              <a:solidFill>
                <a:schemeClr val="tx1"/>
              </a:solidFill>
              <a:prstDash val="dashDot"/>
              <a:headEnd type="none" w="med" len="med"/>
              <a:tailEnd type="none" w="med" len="med"/>
            </a:ln>
          </p:spPr>
        </p:sp>
        <p:sp>
          <p:nvSpPr>
            <p:cNvPr id="86042" name="直接连接符 86041"/>
            <p:cNvSpPr/>
            <p:nvPr/>
          </p:nvSpPr>
          <p:spPr>
            <a:xfrm>
              <a:off x="3621" y="1960"/>
              <a:ext cx="459" cy="0"/>
            </a:xfrm>
            <a:prstGeom prst="line">
              <a:avLst/>
            </a:prstGeom>
            <a:ln w="19050" cap="flat" cmpd="sng">
              <a:solidFill>
                <a:schemeClr val="tx1"/>
              </a:solidFill>
              <a:prstDash val="dashDot"/>
              <a:headEnd type="none" w="med" len="med"/>
              <a:tailEnd type="none" w="med" len="med"/>
            </a:ln>
          </p:spPr>
        </p:sp>
        <p:sp>
          <p:nvSpPr>
            <p:cNvPr id="86043" name="直接连接符 86042"/>
            <p:cNvSpPr/>
            <p:nvPr/>
          </p:nvSpPr>
          <p:spPr>
            <a:xfrm>
              <a:off x="3594" y="1846"/>
              <a:ext cx="459" cy="0"/>
            </a:xfrm>
            <a:prstGeom prst="line">
              <a:avLst/>
            </a:prstGeom>
            <a:ln w="19050" cap="flat" cmpd="sng">
              <a:solidFill>
                <a:schemeClr val="tx1"/>
              </a:solidFill>
              <a:prstDash val="dashDot"/>
              <a:headEnd type="none" w="med" len="med"/>
              <a:tailEnd type="none" w="med" len="med"/>
            </a:ln>
          </p:spPr>
        </p:sp>
        <p:sp>
          <p:nvSpPr>
            <p:cNvPr id="86044" name="直接连接符 86043"/>
            <p:cNvSpPr/>
            <p:nvPr/>
          </p:nvSpPr>
          <p:spPr>
            <a:xfrm>
              <a:off x="4842" y="2470"/>
              <a:ext cx="459" cy="0"/>
            </a:xfrm>
            <a:prstGeom prst="line">
              <a:avLst/>
            </a:prstGeom>
            <a:ln w="19050" cap="flat" cmpd="sng">
              <a:solidFill>
                <a:schemeClr val="tx1"/>
              </a:solidFill>
              <a:prstDash val="dashDot"/>
              <a:headEnd type="none" w="med" len="med"/>
              <a:tailEnd type="none" w="med" len="med"/>
            </a:ln>
          </p:spPr>
        </p:sp>
        <p:sp>
          <p:nvSpPr>
            <p:cNvPr id="86045" name="直接连接符 86044"/>
            <p:cNvSpPr/>
            <p:nvPr/>
          </p:nvSpPr>
          <p:spPr>
            <a:xfrm>
              <a:off x="4872" y="2374"/>
              <a:ext cx="459" cy="0"/>
            </a:xfrm>
            <a:prstGeom prst="line">
              <a:avLst/>
            </a:prstGeom>
            <a:ln w="19050" cap="flat" cmpd="sng">
              <a:solidFill>
                <a:schemeClr val="tx1"/>
              </a:solidFill>
              <a:prstDash val="dashDot"/>
              <a:headEnd type="none" w="med" len="med"/>
              <a:tailEnd type="none" w="med" len="med"/>
            </a:ln>
          </p:spPr>
        </p:sp>
        <p:sp>
          <p:nvSpPr>
            <p:cNvPr id="86046" name="直接连接符 86045"/>
            <p:cNvSpPr/>
            <p:nvPr/>
          </p:nvSpPr>
          <p:spPr>
            <a:xfrm>
              <a:off x="4929" y="2278"/>
              <a:ext cx="441" cy="0"/>
            </a:xfrm>
            <a:prstGeom prst="line">
              <a:avLst/>
            </a:prstGeom>
            <a:ln w="19050" cap="flat" cmpd="sng">
              <a:solidFill>
                <a:schemeClr val="tx1"/>
              </a:solidFill>
              <a:prstDash val="dashDot"/>
              <a:headEnd type="none" w="med" len="med"/>
              <a:tailEnd type="none" w="med" len="med"/>
            </a:ln>
          </p:spPr>
        </p:sp>
        <p:sp>
          <p:nvSpPr>
            <p:cNvPr id="86047" name="直接连接符 86046"/>
            <p:cNvSpPr/>
            <p:nvPr/>
          </p:nvSpPr>
          <p:spPr>
            <a:xfrm>
              <a:off x="4938" y="2182"/>
              <a:ext cx="441" cy="0"/>
            </a:xfrm>
            <a:prstGeom prst="line">
              <a:avLst/>
            </a:prstGeom>
            <a:ln w="19050" cap="flat" cmpd="sng">
              <a:solidFill>
                <a:schemeClr val="tx1"/>
              </a:solidFill>
              <a:prstDash val="dashDot"/>
              <a:headEnd type="none" w="med" len="med"/>
              <a:tailEnd type="none" w="med" len="med"/>
            </a:ln>
          </p:spPr>
        </p:sp>
        <p:sp>
          <p:nvSpPr>
            <p:cNvPr id="86048" name="直接连接符 86047"/>
            <p:cNvSpPr/>
            <p:nvPr/>
          </p:nvSpPr>
          <p:spPr>
            <a:xfrm>
              <a:off x="4977" y="2077"/>
              <a:ext cx="441" cy="0"/>
            </a:xfrm>
            <a:prstGeom prst="line">
              <a:avLst/>
            </a:prstGeom>
            <a:ln w="19050" cap="flat" cmpd="sng">
              <a:solidFill>
                <a:schemeClr val="tx1"/>
              </a:solidFill>
              <a:prstDash val="dashDot"/>
              <a:headEnd type="none" w="med" len="med"/>
              <a:tailEnd type="none" w="med" len="med"/>
            </a:ln>
          </p:spPr>
        </p:sp>
        <p:sp>
          <p:nvSpPr>
            <p:cNvPr id="86049" name="直接连接符 86048"/>
            <p:cNvSpPr/>
            <p:nvPr/>
          </p:nvSpPr>
          <p:spPr>
            <a:xfrm>
              <a:off x="4995" y="1954"/>
              <a:ext cx="441" cy="0"/>
            </a:xfrm>
            <a:prstGeom prst="line">
              <a:avLst/>
            </a:prstGeom>
            <a:ln w="19050" cap="flat" cmpd="sng">
              <a:solidFill>
                <a:schemeClr val="tx1"/>
              </a:solidFill>
              <a:prstDash val="dashDot"/>
              <a:headEnd type="none" w="med" len="med"/>
              <a:tailEnd type="none" w="med" len="med"/>
            </a:ln>
          </p:spPr>
        </p:sp>
        <p:sp>
          <p:nvSpPr>
            <p:cNvPr id="86050" name="直接连接符 86049"/>
            <p:cNvSpPr/>
            <p:nvPr/>
          </p:nvSpPr>
          <p:spPr>
            <a:xfrm>
              <a:off x="5025" y="1849"/>
              <a:ext cx="441" cy="0"/>
            </a:xfrm>
            <a:prstGeom prst="line">
              <a:avLst/>
            </a:prstGeom>
            <a:ln w="19050" cap="flat" cmpd="sng">
              <a:solidFill>
                <a:schemeClr val="tx1"/>
              </a:solidFill>
              <a:prstDash val="dashDot"/>
              <a:headEnd type="none" w="med" len="med"/>
              <a:tailEnd type="none" w="med" len="med"/>
            </a:ln>
          </p:spPr>
        </p:sp>
      </p:grpSp>
      <p:sp>
        <p:nvSpPr>
          <p:cNvPr id="86054" name="直接连接符 86053"/>
          <p:cNvSpPr/>
          <p:nvPr/>
        </p:nvSpPr>
        <p:spPr>
          <a:xfrm>
            <a:off x="1528763" y="3559175"/>
            <a:ext cx="1066800" cy="0"/>
          </a:xfrm>
          <a:prstGeom prst="line">
            <a:avLst/>
          </a:prstGeom>
          <a:ln w="25400" cap="flat" cmpd="sng">
            <a:solidFill>
              <a:schemeClr val="tx2"/>
            </a:solidFill>
            <a:prstDash val="lgDash"/>
            <a:headEnd type="none" w="med" len="med"/>
            <a:tailEnd type="none" w="med" len="med"/>
          </a:ln>
        </p:spPr>
      </p:sp>
      <p:sp>
        <p:nvSpPr>
          <p:cNvPr id="86055" name="直接连接符 86054"/>
          <p:cNvSpPr/>
          <p:nvPr/>
        </p:nvSpPr>
        <p:spPr>
          <a:xfrm>
            <a:off x="1452563" y="3330575"/>
            <a:ext cx="1219200" cy="0"/>
          </a:xfrm>
          <a:prstGeom prst="line">
            <a:avLst/>
          </a:prstGeom>
          <a:ln w="25400" cap="flat" cmpd="sng">
            <a:solidFill>
              <a:schemeClr val="tx2"/>
            </a:solidFill>
            <a:prstDash val="lgDash"/>
            <a:headEnd type="none" w="med" len="med"/>
            <a:tailEnd type="none" w="med" len="med"/>
          </a:ln>
        </p:spPr>
      </p:sp>
      <p:sp>
        <p:nvSpPr>
          <p:cNvPr id="86056" name="直接连接符 86055"/>
          <p:cNvSpPr/>
          <p:nvPr/>
        </p:nvSpPr>
        <p:spPr>
          <a:xfrm>
            <a:off x="1452563" y="3149600"/>
            <a:ext cx="1295400" cy="0"/>
          </a:xfrm>
          <a:prstGeom prst="line">
            <a:avLst/>
          </a:prstGeom>
          <a:ln w="25400" cap="flat" cmpd="sng">
            <a:solidFill>
              <a:schemeClr val="tx2"/>
            </a:solidFill>
            <a:prstDash val="lgDash"/>
            <a:headEnd type="none" w="med" len="med"/>
            <a:tailEnd type="none" w="med" len="med"/>
          </a:ln>
        </p:spPr>
      </p:sp>
      <p:sp>
        <p:nvSpPr>
          <p:cNvPr id="86057" name="直接连接符 86056"/>
          <p:cNvSpPr/>
          <p:nvPr/>
        </p:nvSpPr>
        <p:spPr>
          <a:xfrm>
            <a:off x="1376363" y="2949575"/>
            <a:ext cx="1447800" cy="0"/>
          </a:xfrm>
          <a:prstGeom prst="line">
            <a:avLst/>
          </a:prstGeom>
          <a:ln w="25400" cap="flat" cmpd="sng">
            <a:solidFill>
              <a:schemeClr val="tx2"/>
            </a:solidFill>
            <a:prstDash val="lgDash"/>
            <a:headEnd type="none" w="med" len="med"/>
            <a:tailEnd type="none" w="med" len="med"/>
          </a:ln>
        </p:spPr>
      </p:sp>
      <p:sp>
        <p:nvSpPr>
          <p:cNvPr id="86059" name="矩形 86058"/>
          <p:cNvSpPr/>
          <p:nvPr/>
        </p:nvSpPr>
        <p:spPr>
          <a:xfrm>
            <a:off x="3738563" y="2263775"/>
            <a:ext cx="6858000" cy="2528888"/>
          </a:xfrm>
          <a:prstGeom prst="rect">
            <a:avLst/>
          </a:prstGeom>
          <a:noFill/>
          <a:ln w="9525">
            <a:noFill/>
          </a:ln>
        </p:spPr>
        <p:txBody>
          <a:bodyPr>
            <a:spAutoFit/>
          </a:bodyPr>
          <a:lstStyle/>
          <a:p>
            <a:r>
              <a:rPr lang="zh-CN" altLang="en-US" sz="3200" dirty="0">
                <a:solidFill>
                  <a:schemeClr val="tx2"/>
                </a:solidFill>
                <a:latin typeface="Times New Roman" panose="02020603050405020304" pitchFamily="18" charset="0"/>
                <a:ea typeface="黑体" panose="02010609060101010101" pitchFamily="2" charset="-122"/>
              </a:rPr>
              <a:t>液态麦芽糖的沸点比水的要高一点点，如果用普通锅熬制麦芽糖，就会糊锅，使得麦芽糖变质，采用夹层锅可以让糖中的水沸腾后汽化掉，而不让锅内的糖烧焦变糊。</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6059"/>
                                        </p:tgtEl>
                                        <p:attrNameLst>
                                          <p:attrName>style.visibility</p:attrName>
                                        </p:attrNameLst>
                                      </p:cBhvr>
                                      <p:to>
                                        <p:strVal val="visible"/>
                                      </p:to>
                                    </p:set>
                                    <p:animEffect transition="in" filter="slide(fromBottom)">
                                      <p:cBhvr>
                                        <p:cTn id="7" dur="3000"/>
                                        <p:tgtEl>
                                          <p:spTgt spid="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103" name="组合 87102"/>
          <p:cNvGrpSpPr/>
          <p:nvPr/>
        </p:nvGrpSpPr>
        <p:grpSpPr>
          <a:xfrm>
            <a:off x="7319963" y="434975"/>
            <a:ext cx="3352800" cy="5334000"/>
            <a:chOff x="2547" y="274"/>
            <a:chExt cx="2112" cy="3360"/>
          </a:xfrm>
        </p:grpSpPr>
        <p:pic>
          <p:nvPicPr>
            <p:cNvPr id="87069" name="图片 87068" descr="G$P(]4IK}MFPA3W(6((F7%K"/>
            <p:cNvPicPr>
              <a:picLocks noChangeAspect="1"/>
            </p:cNvPicPr>
            <p:nvPr/>
          </p:nvPicPr>
          <p:blipFill>
            <a:blip r:embed="rId2" cstate="print"/>
            <a:stretch>
              <a:fillRect/>
            </a:stretch>
          </p:blipFill>
          <p:spPr>
            <a:xfrm>
              <a:off x="2547" y="274"/>
              <a:ext cx="2112" cy="3360"/>
            </a:xfrm>
            <a:prstGeom prst="rect">
              <a:avLst/>
            </a:prstGeom>
            <a:noFill/>
            <a:ln w="9525">
              <a:noFill/>
            </a:ln>
          </p:spPr>
        </p:pic>
        <p:grpSp>
          <p:nvGrpSpPr>
            <p:cNvPr id="87090" name="组合 87089"/>
            <p:cNvGrpSpPr/>
            <p:nvPr/>
          </p:nvGrpSpPr>
          <p:grpSpPr>
            <a:xfrm>
              <a:off x="3393" y="1492"/>
              <a:ext cx="624" cy="912"/>
              <a:chOff x="723" y="2290"/>
              <a:chExt cx="624" cy="912"/>
            </a:xfrm>
          </p:grpSpPr>
          <p:grpSp>
            <p:nvGrpSpPr>
              <p:cNvPr id="87088" name="组合 87087"/>
              <p:cNvGrpSpPr/>
              <p:nvPr/>
            </p:nvGrpSpPr>
            <p:grpSpPr>
              <a:xfrm>
                <a:off x="963" y="2290"/>
                <a:ext cx="240" cy="801"/>
                <a:chOff x="963" y="1282"/>
                <a:chExt cx="240" cy="801"/>
              </a:xfrm>
            </p:grpSpPr>
            <p:sp>
              <p:nvSpPr>
                <p:cNvPr id="87055" name="直接连接符 87054"/>
                <p:cNvSpPr/>
                <p:nvPr/>
              </p:nvSpPr>
              <p:spPr>
                <a:xfrm>
                  <a:off x="1011" y="1330"/>
                  <a:ext cx="0" cy="720"/>
                </a:xfrm>
                <a:prstGeom prst="line">
                  <a:avLst/>
                </a:prstGeom>
                <a:ln w="25400" cap="flat" cmpd="sng">
                  <a:solidFill>
                    <a:schemeClr val="folHlink"/>
                  </a:solidFill>
                  <a:prstDash val="solid"/>
                  <a:headEnd type="none" w="med" len="med"/>
                  <a:tailEnd type="none" w="med" len="med"/>
                </a:ln>
              </p:spPr>
            </p:sp>
            <p:sp>
              <p:nvSpPr>
                <p:cNvPr id="87056" name="直接连接符 87055"/>
                <p:cNvSpPr/>
                <p:nvPr/>
              </p:nvSpPr>
              <p:spPr>
                <a:xfrm>
                  <a:off x="1155" y="1330"/>
                  <a:ext cx="0" cy="720"/>
                </a:xfrm>
                <a:prstGeom prst="line">
                  <a:avLst/>
                </a:prstGeom>
                <a:ln w="25400" cap="flat" cmpd="sng">
                  <a:solidFill>
                    <a:schemeClr val="folHlink"/>
                  </a:solidFill>
                  <a:prstDash val="solid"/>
                  <a:headEnd type="none" w="med" len="med"/>
                  <a:tailEnd type="none" w="med" len="med"/>
                </a:ln>
              </p:spPr>
            </p:sp>
            <p:sp>
              <p:nvSpPr>
                <p:cNvPr id="87057" name="直接连接符 87056"/>
                <p:cNvSpPr/>
                <p:nvPr/>
              </p:nvSpPr>
              <p:spPr>
                <a:xfrm>
                  <a:off x="963" y="1282"/>
                  <a:ext cx="240" cy="0"/>
                </a:xfrm>
                <a:prstGeom prst="line">
                  <a:avLst/>
                </a:prstGeom>
                <a:ln w="25400" cap="flat" cmpd="sng">
                  <a:solidFill>
                    <a:schemeClr val="folHlink"/>
                  </a:solidFill>
                  <a:prstDash val="solid"/>
                  <a:headEnd type="none" w="med" len="med"/>
                  <a:tailEnd type="none" w="med" len="med"/>
                </a:ln>
              </p:spPr>
            </p:sp>
            <p:sp>
              <p:nvSpPr>
                <p:cNvPr id="87058" name="直接连接符 87057"/>
                <p:cNvSpPr/>
                <p:nvPr/>
              </p:nvSpPr>
              <p:spPr>
                <a:xfrm>
                  <a:off x="963" y="1282"/>
                  <a:ext cx="48" cy="48"/>
                </a:xfrm>
                <a:prstGeom prst="line">
                  <a:avLst/>
                </a:prstGeom>
                <a:ln w="25400" cap="flat" cmpd="sng">
                  <a:solidFill>
                    <a:schemeClr val="folHlink"/>
                  </a:solidFill>
                  <a:prstDash val="solid"/>
                  <a:headEnd type="none" w="med" len="med"/>
                  <a:tailEnd type="none" w="med" len="med"/>
                </a:ln>
              </p:spPr>
            </p:sp>
            <p:sp>
              <p:nvSpPr>
                <p:cNvPr id="87059" name="直接连接符 87058"/>
                <p:cNvSpPr/>
                <p:nvPr/>
              </p:nvSpPr>
              <p:spPr>
                <a:xfrm flipH="1">
                  <a:off x="1155" y="1282"/>
                  <a:ext cx="48" cy="48"/>
                </a:xfrm>
                <a:prstGeom prst="line">
                  <a:avLst/>
                </a:prstGeom>
                <a:ln w="25400" cap="flat" cmpd="sng">
                  <a:solidFill>
                    <a:schemeClr val="folHlink"/>
                  </a:solidFill>
                  <a:prstDash val="solid"/>
                  <a:headEnd type="none" w="med" len="med"/>
                  <a:tailEnd type="none" w="med" len="med"/>
                </a:ln>
              </p:spPr>
            </p:sp>
            <p:sp>
              <p:nvSpPr>
                <p:cNvPr id="87060" name="任意多边形 87059"/>
                <p:cNvSpPr/>
                <p:nvPr/>
              </p:nvSpPr>
              <p:spPr>
                <a:xfrm>
                  <a:off x="1011" y="2050"/>
                  <a:ext cx="144" cy="33"/>
                </a:xfrm>
                <a:custGeom>
                  <a:avLst/>
                  <a:gdLst/>
                  <a:ahLst/>
                  <a:cxnLst/>
                  <a:rect l="0" t="0" r="0" b="0"/>
                  <a:pathLst>
                    <a:path w="144" h="33">
                      <a:moveTo>
                        <a:pt x="0" y="0"/>
                      </a:moveTo>
                      <a:lnTo>
                        <a:pt x="72" y="33"/>
                      </a:lnTo>
                      <a:lnTo>
                        <a:pt x="144" y="1"/>
                      </a:lnTo>
                    </a:path>
                  </a:pathLst>
                </a:custGeom>
                <a:noFill/>
                <a:ln w="25400" cap="flat" cmpd="sng">
                  <a:solidFill>
                    <a:schemeClr val="folHlink"/>
                  </a:solidFill>
                  <a:prstDash val="solid"/>
                  <a:headEnd type="none" w="med" len="med"/>
                  <a:tailEnd type="none" w="med" len="med"/>
                </a:ln>
              </p:spPr>
              <p:txBody>
                <a:bodyPr/>
                <a:lstStyle/>
                <a:p>
                  <a:endParaRPr lang="zh-CN" altLang="en-US"/>
                </a:p>
              </p:txBody>
            </p:sp>
            <p:sp>
              <p:nvSpPr>
                <p:cNvPr id="87061" name="直接连接符 87060"/>
                <p:cNvSpPr/>
                <p:nvPr/>
              </p:nvSpPr>
              <p:spPr>
                <a:xfrm>
                  <a:off x="1011" y="1954"/>
                  <a:ext cx="144" cy="0"/>
                </a:xfrm>
                <a:prstGeom prst="line">
                  <a:avLst/>
                </a:prstGeom>
                <a:ln w="38100" cap="flat" cmpd="sng">
                  <a:solidFill>
                    <a:schemeClr val="folHlink"/>
                  </a:solidFill>
                  <a:prstDash val="sysDot"/>
                  <a:headEnd type="none" w="med" len="med"/>
                  <a:tailEnd type="none" w="med" len="med"/>
                </a:ln>
              </p:spPr>
            </p:sp>
            <p:sp>
              <p:nvSpPr>
                <p:cNvPr id="87062" name="直接连接符 87061"/>
                <p:cNvSpPr/>
                <p:nvPr/>
              </p:nvSpPr>
              <p:spPr>
                <a:xfrm>
                  <a:off x="1011" y="1762"/>
                  <a:ext cx="144" cy="0"/>
                </a:xfrm>
                <a:prstGeom prst="line">
                  <a:avLst/>
                </a:prstGeom>
                <a:ln w="38100" cap="flat" cmpd="sng">
                  <a:solidFill>
                    <a:schemeClr val="folHlink"/>
                  </a:solidFill>
                  <a:prstDash val="sysDot"/>
                  <a:headEnd type="none" w="med" len="med"/>
                  <a:tailEnd type="none" w="med" len="med"/>
                </a:ln>
              </p:spPr>
            </p:sp>
            <p:sp>
              <p:nvSpPr>
                <p:cNvPr id="87063" name="直接连接符 87062"/>
                <p:cNvSpPr/>
                <p:nvPr/>
              </p:nvSpPr>
              <p:spPr>
                <a:xfrm>
                  <a:off x="1011" y="1810"/>
                  <a:ext cx="144" cy="0"/>
                </a:xfrm>
                <a:prstGeom prst="line">
                  <a:avLst/>
                </a:prstGeom>
                <a:ln w="38100" cap="flat" cmpd="sng">
                  <a:solidFill>
                    <a:schemeClr val="folHlink"/>
                  </a:solidFill>
                  <a:prstDash val="sysDot"/>
                  <a:headEnd type="none" w="med" len="med"/>
                  <a:tailEnd type="none" w="med" len="med"/>
                </a:ln>
              </p:spPr>
            </p:sp>
            <p:sp>
              <p:nvSpPr>
                <p:cNvPr id="87064" name="直接连接符 87063"/>
                <p:cNvSpPr/>
                <p:nvPr/>
              </p:nvSpPr>
              <p:spPr>
                <a:xfrm>
                  <a:off x="1011" y="1906"/>
                  <a:ext cx="144" cy="0"/>
                </a:xfrm>
                <a:prstGeom prst="line">
                  <a:avLst/>
                </a:prstGeom>
                <a:ln w="38100" cap="flat" cmpd="sng">
                  <a:solidFill>
                    <a:schemeClr val="folHlink"/>
                  </a:solidFill>
                  <a:prstDash val="sysDot"/>
                  <a:headEnd type="none" w="med" len="med"/>
                  <a:tailEnd type="none" w="med" len="med"/>
                </a:ln>
              </p:spPr>
            </p:sp>
            <p:sp>
              <p:nvSpPr>
                <p:cNvPr id="87065" name="直接连接符 87064"/>
                <p:cNvSpPr/>
                <p:nvPr/>
              </p:nvSpPr>
              <p:spPr>
                <a:xfrm>
                  <a:off x="1011" y="2002"/>
                  <a:ext cx="144" cy="0"/>
                </a:xfrm>
                <a:prstGeom prst="line">
                  <a:avLst/>
                </a:prstGeom>
                <a:ln w="38100" cap="flat" cmpd="sng">
                  <a:solidFill>
                    <a:schemeClr val="folHlink"/>
                  </a:solidFill>
                  <a:prstDash val="sysDot"/>
                  <a:headEnd type="none" w="med" len="med"/>
                  <a:tailEnd type="none" w="med" len="med"/>
                </a:ln>
              </p:spPr>
            </p:sp>
          </p:grpSp>
          <p:grpSp>
            <p:nvGrpSpPr>
              <p:cNvPr id="87087" name="组合 87086"/>
              <p:cNvGrpSpPr/>
              <p:nvPr/>
            </p:nvGrpSpPr>
            <p:grpSpPr>
              <a:xfrm>
                <a:off x="723" y="2530"/>
                <a:ext cx="624" cy="672"/>
                <a:chOff x="819" y="2818"/>
                <a:chExt cx="624" cy="672"/>
              </a:xfrm>
            </p:grpSpPr>
            <p:sp>
              <p:nvSpPr>
                <p:cNvPr id="87070" name="直接连接符 87069"/>
                <p:cNvSpPr/>
                <p:nvPr/>
              </p:nvSpPr>
              <p:spPr>
                <a:xfrm>
                  <a:off x="867" y="2866"/>
                  <a:ext cx="0" cy="576"/>
                </a:xfrm>
                <a:prstGeom prst="line">
                  <a:avLst/>
                </a:prstGeom>
                <a:ln w="25400" cap="flat" cmpd="sng">
                  <a:solidFill>
                    <a:srgbClr val="000080"/>
                  </a:solidFill>
                  <a:prstDash val="solid"/>
                  <a:headEnd type="none" w="med" len="med"/>
                  <a:tailEnd type="none" w="med" len="med"/>
                </a:ln>
              </p:spPr>
            </p:sp>
            <p:sp>
              <p:nvSpPr>
                <p:cNvPr id="87071" name="直接连接符 87070"/>
                <p:cNvSpPr/>
                <p:nvPr/>
              </p:nvSpPr>
              <p:spPr>
                <a:xfrm>
                  <a:off x="1443" y="2818"/>
                  <a:ext cx="0" cy="624"/>
                </a:xfrm>
                <a:prstGeom prst="line">
                  <a:avLst/>
                </a:prstGeom>
                <a:ln w="25400" cap="flat" cmpd="sng">
                  <a:solidFill>
                    <a:srgbClr val="000080"/>
                  </a:solidFill>
                  <a:prstDash val="solid"/>
                  <a:headEnd type="none" w="med" len="med"/>
                  <a:tailEnd type="none" w="med" len="med"/>
                </a:ln>
              </p:spPr>
            </p:sp>
            <p:sp>
              <p:nvSpPr>
                <p:cNvPr id="87072" name="直接连接符 87071"/>
                <p:cNvSpPr/>
                <p:nvPr/>
              </p:nvSpPr>
              <p:spPr>
                <a:xfrm>
                  <a:off x="819" y="2818"/>
                  <a:ext cx="624" cy="0"/>
                </a:xfrm>
                <a:prstGeom prst="line">
                  <a:avLst/>
                </a:prstGeom>
                <a:ln w="25400" cap="flat" cmpd="sng">
                  <a:solidFill>
                    <a:srgbClr val="000080"/>
                  </a:solidFill>
                  <a:prstDash val="solid"/>
                  <a:headEnd type="none" w="med" len="med"/>
                  <a:tailEnd type="none" w="med" len="med"/>
                </a:ln>
              </p:spPr>
            </p:sp>
            <p:sp>
              <p:nvSpPr>
                <p:cNvPr id="87073" name="直接连接符 87072"/>
                <p:cNvSpPr/>
                <p:nvPr/>
              </p:nvSpPr>
              <p:spPr>
                <a:xfrm>
                  <a:off x="819" y="2818"/>
                  <a:ext cx="48" cy="48"/>
                </a:xfrm>
                <a:prstGeom prst="line">
                  <a:avLst/>
                </a:prstGeom>
                <a:ln w="25400" cap="flat" cmpd="sng">
                  <a:solidFill>
                    <a:srgbClr val="000080"/>
                  </a:solidFill>
                  <a:prstDash val="solid"/>
                  <a:headEnd type="none" w="med" len="med"/>
                  <a:tailEnd type="none" w="med" len="med"/>
                </a:ln>
              </p:spPr>
            </p:sp>
            <p:sp>
              <p:nvSpPr>
                <p:cNvPr id="87074" name="直接连接符 87073"/>
                <p:cNvSpPr/>
                <p:nvPr/>
              </p:nvSpPr>
              <p:spPr>
                <a:xfrm>
                  <a:off x="915" y="3490"/>
                  <a:ext cx="480" cy="0"/>
                </a:xfrm>
                <a:prstGeom prst="line">
                  <a:avLst/>
                </a:prstGeom>
                <a:ln w="25400" cap="flat" cmpd="sng">
                  <a:solidFill>
                    <a:srgbClr val="000080"/>
                  </a:solidFill>
                  <a:prstDash val="solid"/>
                  <a:headEnd type="none" w="med" len="med"/>
                  <a:tailEnd type="none" w="med" len="med"/>
                </a:ln>
              </p:spPr>
            </p:sp>
            <p:sp>
              <p:nvSpPr>
                <p:cNvPr id="87075" name="直接连接符 87074"/>
                <p:cNvSpPr/>
                <p:nvPr/>
              </p:nvSpPr>
              <p:spPr>
                <a:xfrm>
                  <a:off x="867" y="3442"/>
                  <a:ext cx="48" cy="48"/>
                </a:xfrm>
                <a:prstGeom prst="line">
                  <a:avLst/>
                </a:prstGeom>
                <a:ln w="25400" cap="flat" cmpd="sng">
                  <a:solidFill>
                    <a:srgbClr val="000080"/>
                  </a:solidFill>
                  <a:prstDash val="solid"/>
                  <a:headEnd type="none" w="med" len="med"/>
                  <a:tailEnd type="none" w="med" len="med"/>
                </a:ln>
              </p:spPr>
            </p:sp>
            <p:sp>
              <p:nvSpPr>
                <p:cNvPr id="87076" name="直接连接符 87075"/>
                <p:cNvSpPr/>
                <p:nvPr/>
              </p:nvSpPr>
              <p:spPr>
                <a:xfrm flipH="1">
                  <a:off x="1395" y="3442"/>
                  <a:ext cx="48" cy="48"/>
                </a:xfrm>
                <a:prstGeom prst="line">
                  <a:avLst/>
                </a:prstGeom>
                <a:ln w="25400" cap="flat" cmpd="sng">
                  <a:solidFill>
                    <a:srgbClr val="000080"/>
                  </a:solidFill>
                  <a:prstDash val="solid"/>
                  <a:headEnd type="none" w="med" len="med"/>
                  <a:tailEnd type="none" w="med" len="med"/>
                </a:ln>
              </p:spPr>
            </p:sp>
            <p:sp>
              <p:nvSpPr>
                <p:cNvPr id="87077" name="直接连接符 87076"/>
                <p:cNvSpPr/>
                <p:nvPr/>
              </p:nvSpPr>
              <p:spPr>
                <a:xfrm>
                  <a:off x="867" y="3346"/>
                  <a:ext cx="192" cy="0"/>
                </a:xfrm>
                <a:prstGeom prst="line">
                  <a:avLst/>
                </a:prstGeom>
                <a:ln w="25400" cap="flat" cmpd="sng">
                  <a:solidFill>
                    <a:srgbClr val="000080"/>
                  </a:solidFill>
                  <a:prstDash val="solid"/>
                  <a:headEnd type="none" w="med" len="med"/>
                  <a:tailEnd type="none" w="med" len="med"/>
                </a:ln>
              </p:spPr>
            </p:sp>
            <p:sp>
              <p:nvSpPr>
                <p:cNvPr id="87078" name="直接连接符 87077"/>
                <p:cNvSpPr/>
                <p:nvPr/>
              </p:nvSpPr>
              <p:spPr>
                <a:xfrm>
                  <a:off x="1251" y="3346"/>
                  <a:ext cx="192" cy="0"/>
                </a:xfrm>
                <a:prstGeom prst="line">
                  <a:avLst/>
                </a:prstGeom>
                <a:ln w="25400" cap="flat" cmpd="sng">
                  <a:solidFill>
                    <a:srgbClr val="000080"/>
                  </a:solidFill>
                  <a:prstDash val="solid"/>
                  <a:headEnd type="none" w="med" len="med"/>
                  <a:tailEnd type="none" w="med" len="med"/>
                </a:ln>
              </p:spPr>
            </p:sp>
            <p:sp>
              <p:nvSpPr>
                <p:cNvPr id="87079" name="直接连接符 87078"/>
                <p:cNvSpPr/>
                <p:nvPr/>
              </p:nvSpPr>
              <p:spPr>
                <a:xfrm>
                  <a:off x="867" y="3442"/>
                  <a:ext cx="192" cy="0"/>
                </a:xfrm>
                <a:prstGeom prst="line">
                  <a:avLst/>
                </a:prstGeom>
                <a:ln w="25400" cap="flat" cmpd="sng">
                  <a:solidFill>
                    <a:srgbClr val="000080"/>
                  </a:solidFill>
                  <a:prstDash val="solid"/>
                  <a:headEnd type="none" w="med" len="med"/>
                  <a:tailEnd type="none" w="med" len="med"/>
                </a:ln>
              </p:spPr>
            </p:sp>
            <p:sp>
              <p:nvSpPr>
                <p:cNvPr id="87080" name="直接连接符 87079"/>
                <p:cNvSpPr/>
                <p:nvPr/>
              </p:nvSpPr>
              <p:spPr>
                <a:xfrm>
                  <a:off x="1251" y="3442"/>
                  <a:ext cx="192" cy="0"/>
                </a:xfrm>
                <a:prstGeom prst="line">
                  <a:avLst/>
                </a:prstGeom>
                <a:ln w="25400" cap="flat" cmpd="sng">
                  <a:solidFill>
                    <a:srgbClr val="000080"/>
                  </a:solidFill>
                  <a:prstDash val="solid"/>
                  <a:headEnd type="none" w="med" len="med"/>
                  <a:tailEnd type="none" w="med" len="med"/>
                </a:ln>
              </p:spPr>
            </p:sp>
            <p:sp>
              <p:nvSpPr>
                <p:cNvPr id="87081" name="直接连接符 87080"/>
                <p:cNvSpPr/>
                <p:nvPr/>
              </p:nvSpPr>
              <p:spPr>
                <a:xfrm>
                  <a:off x="867" y="3058"/>
                  <a:ext cx="192" cy="0"/>
                </a:xfrm>
                <a:prstGeom prst="line">
                  <a:avLst/>
                </a:prstGeom>
                <a:ln w="25400" cap="flat" cmpd="sng">
                  <a:solidFill>
                    <a:srgbClr val="000080"/>
                  </a:solidFill>
                  <a:prstDash val="solid"/>
                  <a:headEnd type="none" w="med" len="med"/>
                  <a:tailEnd type="none" w="med" len="med"/>
                </a:ln>
              </p:spPr>
            </p:sp>
            <p:sp>
              <p:nvSpPr>
                <p:cNvPr id="87082" name="直接连接符 87081"/>
                <p:cNvSpPr/>
                <p:nvPr/>
              </p:nvSpPr>
              <p:spPr>
                <a:xfrm>
                  <a:off x="1251" y="3058"/>
                  <a:ext cx="192" cy="0"/>
                </a:xfrm>
                <a:prstGeom prst="line">
                  <a:avLst/>
                </a:prstGeom>
                <a:ln w="25400" cap="flat" cmpd="sng">
                  <a:solidFill>
                    <a:srgbClr val="000080"/>
                  </a:solidFill>
                  <a:prstDash val="solid"/>
                  <a:headEnd type="none" w="med" len="med"/>
                  <a:tailEnd type="none" w="med" len="med"/>
                </a:ln>
              </p:spPr>
            </p:sp>
            <p:sp>
              <p:nvSpPr>
                <p:cNvPr id="87083" name="直接连接符 87082"/>
                <p:cNvSpPr/>
                <p:nvPr/>
              </p:nvSpPr>
              <p:spPr>
                <a:xfrm>
                  <a:off x="867" y="3154"/>
                  <a:ext cx="192" cy="0"/>
                </a:xfrm>
                <a:prstGeom prst="line">
                  <a:avLst/>
                </a:prstGeom>
                <a:ln w="25400" cap="flat" cmpd="sng">
                  <a:solidFill>
                    <a:srgbClr val="000080"/>
                  </a:solidFill>
                  <a:prstDash val="solid"/>
                  <a:headEnd type="none" w="med" len="med"/>
                  <a:tailEnd type="none" w="med" len="med"/>
                </a:ln>
              </p:spPr>
            </p:sp>
            <p:sp>
              <p:nvSpPr>
                <p:cNvPr id="87084" name="直接连接符 87083"/>
                <p:cNvSpPr/>
                <p:nvPr/>
              </p:nvSpPr>
              <p:spPr>
                <a:xfrm>
                  <a:off x="1251" y="3154"/>
                  <a:ext cx="192" cy="0"/>
                </a:xfrm>
                <a:prstGeom prst="line">
                  <a:avLst/>
                </a:prstGeom>
                <a:ln w="25400" cap="flat" cmpd="sng">
                  <a:solidFill>
                    <a:srgbClr val="000080"/>
                  </a:solidFill>
                  <a:prstDash val="solid"/>
                  <a:headEnd type="none" w="med" len="med"/>
                  <a:tailEnd type="none" w="med" len="med"/>
                </a:ln>
              </p:spPr>
            </p:sp>
            <p:sp>
              <p:nvSpPr>
                <p:cNvPr id="87085" name="直接连接符 87084"/>
                <p:cNvSpPr/>
                <p:nvPr/>
              </p:nvSpPr>
              <p:spPr>
                <a:xfrm>
                  <a:off x="867" y="3250"/>
                  <a:ext cx="192" cy="0"/>
                </a:xfrm>
                <a:prstGeom prst="line">
                  <a:avLst/>
                </a:prstGeom>
                <a:ln w="25400" cap="flat" cmpd="sng">
                  <a:solidFill>
                    <a:srgbClr val="000080"/>
                  </a:solidFill>
                  <a:prstDash val="solid"/>
                  <a:headEnd type="none" w="med" len="med"/>
                  <a:tailEnd type="none" w="med" len="med"/>
                </a:ln>
              </p:spPr>
            </p:sp>
            <p:sp>
              <p:nvSpPr>
                <p:cNvPr id="87086" name="直接连接符 87085"/>
                <p:cNvSpPr/>
                <p:nvPr/>
              </p:nvSpPr>
              <p:spPr>
                <a:xfrm>
                  <a:off x="1251" y="3250"/>
                  <a:ext cx="192" cy="0"/>
                </a:xfrm>
                <a:prstGeom prst="line">
                  <a:avLst/>
                </a:prstGeom>
                <a:ln w="25400" cap="flat" cmpd="sng">
                  <a:solidFill>
                    <a:srgbClr val="000080"/>
                  </a:solidFill>
                  <a:prstDash val="solid"/>
                  <a:headEnd type="none" w="med" len="med"/>
                  <a:tailEnd type="none" w="med" len="med"/>
                </a:ln>
              </p:spPr>
            </p:sp>
          </p:grpSp>
        </p:grpSp>
        <p:grpSp>
          <p:nvGrpSpPr>
            <p:cNvPr id="87101" name="组合 87100"/>
            <p:cNvGrpSpPr/>
            <p:nvPr/>
          </p:nvGrpSpPr>
          <p:grpSpPr>
            <a:xfrm>
              <a:off x="3729" y="895"/>
              <a:ext cx="48" cy="1289"/>
              <a:chOff x="4323" y="802"/>
              <a:chExt cx="48" cy="1289"/>
            </a:xfrm>
          </p:grpSpPr>
          <p:grpSp>
            <p:nvGrpSpPr>
              <p:cNvPr id="87098" name="组合 87097"/>
              <p:cNvGrpSpPr/>
              <p:nvPr/>
            </p:nvGrpSpPr>
            <p:grpSpPr>
              <a:xfrm>
                <a:off x="4323" y="802"/>
                <a:ext cx="48" cy="1289"/>
                <a:chOff x="1731" y="946"/>
                <a:chExt cx="48" cy="1289"/>
              </a:xfrm>
            </p:grpSpPr>
            <p:sp>
              <p:nvSpPr>
                <p:cNvPr id="87091" name="直接连接符 87090"/>
                <p:cNvSpPr/>
                <p:nvPr/>
              </p:nvSpPr>
              <p:spPr>
                <a:xfrm>
                  <a:off x="1731" y="946"/>
                  <a:ext cx="0" cy="1152"/>
                </a:xfrm>
                <a:prstGeom prst="line">
                  <a:avLst/>
                </a:prstGeom>
                <a:ln w="22225" cap="flat" cmpd="sng">
                  <a:solidFill>
                    <a:schemeClr val="bg1"/>
                  </a:solidFill>
                  <a:prstDash val="solid"/>
                  <a:headEnd type="none" w="med" len="med"/>
                  <a:tailEnd type="none" w="med" len="med"/>
                </a:ln>
              </p:spPr>
            </p:sp>
            <p:sp>
              <p:nvSpPr>
                <p:cNvPr id="87092" name="直接连接符 87091"/>
                <p:cNvSpPr/>
                <p:nvPr/>
              </p:nvSpPr>
              <p:spPr>
                <a:xfrm>
                  <a:off x="1779" y="946"/>
                  <a:ext cx="0" cy="1152"/>
                </a:xfrm>
                <a:prstGeom prst="line">
                  <a:avLst/>
                </a:prstGeom>
                <a:ln w="22225" cap="flat" cmpd="sng">
                  <a:solidFill>
                    <a:schemeClr val="bg1"/>
                  </a:solidFill>
                  <a:prstDash val="solid"/>
                  <a:headEnd type="none" w="med" len="med"/>
                  <a:tailEnd type="none" w="med" len="med"/>
                </a:ln>
              </p:spPr>
            </p:sp>
            <p:sp>
              <p:nvSpPr>
                <p:cNvPr id="87095" name="任意多边形 87094"/>
                <p:cNvSpPr/>
                <p:nvPr/>
              </p:nvSpPr>
              <p:spPr>
                <a:xfrm>
                  <a:off x="1731" y="2098"/>
                  <a:ext cx="21" cy="103"/>
                </a:xfrm>
                <a:custGeom>
                  <a:avLst/>
                  <a:gdLst/>
                  <a:ahLst/>
                  <a:cxnLst/>
                  <a:rect l="0" t="0" r="0" b="0"/>
                  <a:pathLst>
                    <a:path w="21" h="103">
                      <a:moveTo>
                        <a:pt x="0" y="0"/>
                      </a:moveTo>
                      <a:cubicBezTo>
                        <a:pt x="3" y="17"/>
                        <a:pt x="17" y="82"/>
                        <a:pt x="21" y="103"/>
                      </a:cubicBezTo>
                    </a:path>
                  </a:pathLst>
                </a:custGeom>
                <a:noFill/>
                <a:ln w="22225" cap="flat" cmpd="sng">
                  <a:solidFill>
                    <a:schemeClr val="bg1"/>
                  </a:solidFill>
                  <a:prstDash val="solid"/>
                  <a:headEnd type="none" w="med" len="med"/>
                  <a:tailEnd type="none" w="med" len="med"/>
                </a:ln>
              </p:spPr>
              <p:txBody>
                <a:bodyPr/>
                <a:lstStyle/>
                <a:p>
                  <a:endParaRPr lang="zh-CN" altLang="en-US"/>
                </a:p>
              </p:txBody>
            </p:sp>
            <p:sp>
              <p:nvSpPr>
                <p:cNvPr id="87096" name="任意多边形 87095"/>
                <p:cNvSpPr/>
                <p:nvPr/>
              </p:nvSpPr>
              <p:spPr>
                <a:xfrm>
                  <a:off x="1752" y="2098"/>
                  <a:ext cx="27" cy="137"/>
                </a:xfrm>
                <a:custGeom>
                  <a:avLst/>
                  <a:gdLst/>
                  <a:ahLst/>
                  <a:cxnLst/>
                  <a:rect l="0" t="0" r="0" b="0"/>
                  <a:pathLst>
                    <a:path w="27" h="137">
                      <a:moveTo>
                        <a:pt x="27" y="0"/>
                      </a:moveTo>
                      <a:cubicBezTo>
                        <a:pt x="23" y="23"/>
                        <a:pt x="6" y="109"/>
                        <a:pt x="0" y="137"/>
                      </a:cubicBezTo>
                    </a:path>
                  </a:pathLst>
                </a:custGeom>
                <a:noFill/>
                <a:ln w="22225" cap="flat" cmpd="sng">
                  <a:solidFill>
                    <a:schemeClr val="bg1"/>
                  </a:solidFill>
                  <a:prstDash val="solid"/>
                  <a:headEnd type="none" w="med" len="med"/>
                  <a:tailEnd type="none" w="med" len="med"/>
                </a:ln>
              </p:spPr>
              <p:txBody>
                <a:bodyPr/>
                <a:lstStyle/>
                <a:p>
                  <a:endParaRPr lang="zh-CN" altLang="en-US"/>
                </a:p>
              </p:txBody>
            </p:sp>
            <p:sp>
              <p:nvSpPr>
                <p:cNvPr id="87097" name="任意多边形 87096"/>
                <p:cNvSpPr/>
                <p:nvPr/>
              </p:nvSpPr>
              <p:spPr>
                <a:xfrm>
                  <a:off x="1744" y="946"/>
                  <a:ext cx="35" cy="1"/>
                </a:xfrm>
                <a:custGeom>
                  <a:avLst/>
                  <a:gdLst/>
                  <a:ahLst/>
                  <a:cxnLst/>
                  <a:rect l="0" t="0" r="0" b="0"/>
                  <a:pathLst>
                    <a:path w="35" h="1">
                      <a:moveTo>
                        <a:pt x="0" y="0"/>
                      </a:moveTo>
                      <a:cubicBezTo>
                        <a:pt x="6" y="1"/>
                        <a:pt x="28" y="0"/>
                        <a:pt x="35" y="0"/>
                      </a:cubicBezTo>
                    </a:path>
                  </a:pathLst>
                </a:custGeom>
                <a:noFill/>
                <a:ln w="22225" cap="flat" cmpd="sng">
                  <a:solidFill>
                    <a:schemeClr val="bg1"/>
                  </a:solidFill>
                  <a:prstDash val="solid"/>
                  <a:headEnd type="none" w="med" len="med"/>
                  <a:tailEnd type="none" w="med" len="med"/>
                </a:ln>
              </p:spPr>
              <p:txBody>
                <a:bodyPr/>
                <a:lstStyle/>
                <a:p>
                  <a:endParaRPr lang="zh-CN" altLang="en-US"/>
                </a:p>
              </p:txBody>
            </p:sp>
          </p:grpSp>
          <p:sp>
            <p:nvSpPr>
              <p:cNvPr id="87100" name="直接连接符 87099"/>
              <p:cNvSpPr/>
              <p:nvPr/>
            </p:nvSpPr>
            <p:spPr>
              <a:xfrm>
                <a:off x="4344" y="1381"/>
                <a:ext cx="0" cy="624"/>
              </a:xfrm>
              <a:prstGeom prst="line">
                <a:avLst/>
              </a:prstGeom>
              <a:ln w="50800" cap="flat" cmpd="sng">
                <a:solidFill>
                  <a:schemeClr val="hlink"/>
                </a:solidFill>
                <a:prstDash val="solid"/>
                <a:headEnd type="none" w="med" len="med"/>
                <a:tailEnd type="none" w="med" len="med"/>
              </a:ln>
            </p:spPr>
          </p:sp>
        </p:grpSp>
        <p:sp>
          <p:nvSpPr>
            <p:cNvPr id="87102" name="任意多边形 87101"/>
            <p:cNvSpPr/>
            <p:nvPr/>
          </p:nvSpPr>
          <p:spPr>
            <a:xfrm>
              <a:off x="3740" y="714"/>
              <a:ext cx="20" cy="197"/>
            </a:xfrm>
            <a:custGeom>
              <a:avLst/>
              <a:gdLst/>
              <a:ahLst/>
              <a:cxnLst/>
              <a:rect l="0" t="0" r="0" b="0"/>
              <a:pathLst>
                <a:path w="20" h="197">
                  <a:moveTo>
                    <a:pt x="0" y="0"/>
                  </a:moveTo>
                  <a:cubicBezTo>
                    <a:pt x="20" y="63"/>
                    <a:pt x="17" y="197"/>
                    <a:pt x="17" y="197"/>
                  </a:cubicBezTo>
                </a:path>
              </a:pathLst>
            </a:custGeom>
            <a:noFill/>
            <a:ln w="22225" cap="flat" cmpd="sng">
              <a:solidFill>
                <a:schemeClr val="bg1"/>
              </a:solidFill>
              <a:prstDash val="solid"/>
              <a:headEnd type="none" w="med" len="med"/>
              <a:tailEnd type="none" w="med" len="med"/>
            </a:ln>
          </p:spPr>
          <p:txBody>
            <a:bodyPr/>
            <a:lstStyle/>
            <a:p>
              <a:endParaRPr lang="zh-CN" altLang="en-US"/>
            </a:p>
          </p:txBody>
        </p:sp>
      </p:grpSp>
      <p:sp>
        <p:nvSpPr>
          <p:cNvPr id="87104" name="文本框 87103"/>
          <p:cNvSpPr txBox="1"/>
          <p:nvPr/>
        </p:nvSpPr>
        <p:spPr>
          <a:xfrm>
            <a:off x="461963" y="815975"/>
            <a:ext cx="6934200" cy="3990975"/>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如图示：在一小烧杯中装有少许水，再将试管插入装有适量水的烧杯中然后用酒精灯对着烧杯加热，当烧杯中的水沸腾时，试管中的水（            ）</a:t>
            </a:r>
          </a:p>
          <a:p>
            <a:r>
              <a:rPr lang="en-US" altLang="zh-CN" sz="3200" dirty="0">
                <a:latin typeface="Times New Roman" panose="02020603050405020304" pitchFamily="18" charset="0"/>
                <a:ea typeface="黑体" panose="02010609060101010101" pitchFamily="2" charset="-122"/>
              </a:rPr>
              <a:t>A</a:t>
            </a:r>
            <a:r>
              <a:rPr lang="zh-CN" altLang="en-US" sz="3200" dirty="0">
                <a:latin typeface="Times New Roman" panose="02020603050405020304" pitchFamily="18" charset="0"/>
                <a:ea typeface="黑体" panose="02010609060101010101" pitchFamily="2" charset="-122"/>
              </a:rPr>
              <a:t>、可以沸腾  </a:t>
            </a:r>
          </a:p>
          <a:p>
            <a:r>
              <a:rPr lang="en-US" altLang="zh-CN" sz="3200" dirty="0">
                <a:latin typeface="Times New Roman" panose="02020603050405020304" pitchFamily="18" charset="0"/>
                <a:ea typeface="黑体" panose="02010609060101010101" pitchFamily="2" charset="-122"/>
              </a:rPr>
              <a:t>B</a:t>
            </a:r>
            <a:r>
              <a:rPr lang="zh-CN" altLang="en-US" sz="3200" dirty="0">
                <a:latin typeface="Times New Roman" panose="02020603050405020304" pitchFamily="18" charset="0"/>
                <a:ea typeface="黑体" panose="02010609060101010101" pitchFamily="2" charset="-122"/>
              </a:rPr>
              <a:t>、可达沸点，但不沸腾</a:t>
            </a:r>
          </a:p>
          <a:p>
            <a:r>
              <a:rPr lang="en-US" altLang="zh-CN" sz="3200" dirty="0">
                <a:latin typeface="Times New Roman" panose="02020603050405020304" pitchFamily="18" charset="0"/>
                <a:ea typeface="黑体" panose="02010609060101010101" pitchFamily="2" charset="-122"/>
              </a:rPr>
              <a:t>C</a:t>
            </a:r>
            <a:r>
              <a:rPr lang="zh-CN" altLang="en-US" sz="3200" dirty="0">
                <a:latin typeface="Times New Roman" panose="02020603050405020304" pitchFamily="18" charset="0"/>
                <a:ea typeface="黑体" panose="02010609060101010101" pitchFamily="2" charset="-122"/>
              </a:rPr>
              <a:t>、达不到沸点，不沸腾</a:t>
            </a:r>
          </a:p>
          <a:p>
            <a:r>
              <a:rPr lang="en-US" altLang="zh-CN" sz="3200" dirty="0">
                <a:latin typeface="Times New Roman" panose="02020603050405020304" pitchFamily="18" charset="0"/>
                <a:ea typeface="黑体" panose="02010609060101010101" pitchFamily="2" charset="-122"/>
              </a:rPr>
              <a:t>D</a:t>
            </a:r>
            <a:r>
              <a:rPr lang="zh-CN" altLang="en-US" sz="3200" dirty="0">
                <a:latin typeface="Times New Roman" panose="02020603050405020304" pitchFamily="18" charset="0"/>
                <a:ea typeface="黑体" panose="02010609060101010101" pitchFamily="2" charset="-122"/>
              </a:rPr>
              <a:t>、不知其是否沸腾</a:t>
            </a:r>
          </a:p>
        </p:txBody>
      </p:sp>
      <p:sp>
        <p:nvSpPr>
          <p:cNvPr id="87105" name="文本框 87104"/>
          <p:cNvSpPr txBox="1"/>
          <p:nvPr/>
        </p:nvSpPr>
        <p:spPr>
          <a:xfrm>
            <a:off x="5872163" y="2263775"/>
            <a:ext cx="387350" cy="579438"/>
          </a:xfrm>
          <a:prstGeom prst="rect">
            <a:avLst/>
          </a:prstGeom>
          <a:noFill/>
          <a:ln w="9525">
            <a:noFill/>
          </a:ln>
        </p:spPr>
        <p:txBody>
          <a:bodyPr wrap="none" anchor="t">
            <a:spAutoFit/>
          </a:bodyPr>
          <a:lstStyle/>
          <a:p>
            <a:r>
              <a:rPr lang="en-US" altLang="zh-CN" sz="3200">
                <a:solidFill>
                  <a:schemeClr val="tx2"/>
                </a:solidFill>
                <a:latin typeface="黑体" panose="02010609060101010101" pitchFamily="2" charset="-122"/>
                <a:ea typeface="黑体" panose="02010609060101010101" pitchFamily="2" charset="-122"/>
              </a:rPr>
              <a:t>B</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7105"/>
                                        </p:tgtEl>
                                        <p:attrNameLst>
                                          <p:attrName>style.visibility</p:attrName>
                                        </p:attrNameLst>
                                      </p:cBhvr>
                                      <p:to>
                                        <p:strVal val="visible"/>
                                      </p:to>
                                    </p:set>
                                    <p:anim calcmode="lin" valueType="num">
                                      <p:cBhvr>
                                        <p:cTn id="7" dur="3000" fill="hold"/>
                                        <p:tgtEl>
                                          <p:spTgt spid="87105"/>
                                        </p:tgtEl>
                                        <p:attrNameLst>
                                          <p:attrName>ppt_w</p:attrName>
                                        </p:attrNameLst>
                                      </p:cBhvr>
                                      <p:tavLst>
                                        <p:tav tm="0">
                                          <p:val>
                                            <p:fltVal val="0"/>
                                          </p:val>
                                        </p:tav>
                                        <p:tav tm="100000">
                                          <p:val>
                                            <p:strVal val="#ppt_w"/>
                                          </p:val>
                                        </p:tav>
                                      </p:tavLst>
                                    </p:anim>
                                    <p:anim calcmode="lin" valueType="num">
                                      <p:cBhvr>
                                        <p:cTn id="8" dur="3000" fill="hold"/>
                                        <p:tgtEl>
                                          <p:spTgt spid="87105"/>
                                        </p:tgtEl>
                                        <p:attrNameLst>
                                          <p:attrName>ppt_h</p:attrName>
                                        </p:attrNameLst>
                                      </p:cBhvr>
                                      <p:tavLst>
                                        <p:tav tm="0">
                                          <p:val>
                                            <p:fltVal val="0"/>
                                          </p:val>
                                        </p:tav>
                                        <p:tav tm="100000">
                                          <p:val>
                                            <p:strVal val="#ppt_h"/>
                                          </p:val>
                                        </p:tav>
                                      </p:tavLst>
                                    </p:anim>
                                    <p:anim calcmode="lin" valueType="num">
                                      <p:cBhvr>
                                        <p:cTn id="9" dur="3000" fill="hold"/>
                                        <p:tgtEl>
                                          <p:spTgt spid="87105"/>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871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占位符 14338"/>
          <p:cNvSpPr>
            <a:spLocks noGrp="1"/>
          </p:cNvSpPr>
          <p:nvPr>
            <p:ph type="body" idx="1"/>
          </p:nvPr>
        </p:nvSpPr>
        <p:spPr>
          <a:xfrm>
            <a:off x="1300163" y="282575"/>
            <a:ext cx="8458200" cy="533400"/>
          </a:xfrm>
          <a:ln/>
        </p:spPr>
        <p:txBody>
          <a:bodyPr/>
          <a:lstStyle/>
          <a:p>
            <a:pPr>
              <a:lnSpc>
                <a:spcPct val="90000"/>
              </a:lnSpc>
            </a:pPr>
            <a:r>
              <a:rPr lang="zh-CN" altLang="en-US" b="1" dirty="0"/>
              <a:t>同一压强下，不同液体的沸点不同，如下表：</a:t>
            </a:r>
          </a:p>
        </p:txBody>
      </p:sp>
      <p:sp>
        <p:nvSpPr>
          <p:cNvPr id="14341" name="文本框 14340"/>
          <p:cNvSpPr txBox="1"/>
          <p:nvPr/>
        </p:nvSpPr>
        <p:spPr>
          <a:xfrm>
            <a:off x="919163" y="4244975"/>
            <a:ext cx="9525000" cy="1190625"/>
          </a:xfrm>
          <a:prstGeom prst="rect">
            <a:avLst/>
          </a:prstGeom>
          <a:noFill/>
          <a:ln w="9525">
            <a:noFill/>
          </a:ln>
        </p:spPr>
        <p:txBody>
          <a:bodyPr>
            <a:spAutoFit/>
          </a:bodyPr>
          <a:lstStyle/>
          <a:p>
            <a:r>
              <a:rPr lang="zh-CN" altLang="en-US" sz="3600" dirty="0">
                <a:solidFill>
                  <a:schemeClr val="accent2"/>
                </a:solidFill>
                <a:latin typeface="Times New Roman" panose="02020603050405020304" pitchFamily="18" charset="0"/>
                <a:ea typeface="黑体" panose="02010609060101010101" pitchFamily="2" charset="-122"/>
              </a:rPr>
              <a:t>为什么不可以用酒精作为温度计中的液体，来测沸水的温度？</a:t>
            </a:r>
          </a:p>
        </p:txBody>
      </p:sp>
      <p:sp>
        <p:nvSpPr>
          <p:cNvPr id="14342" name="文本框 14341"/>
          <p:cNvSpPr txBox="1"/>
          <p:nvPr/>
        </p:nvSpPr>
        <p:spPr>
          <a:xfrm>
            <a:off x="157163" y="5464175"/>
            <a:ext cx="10494962" cy="946150"/>
          </a:xfrm>
          <a:prstGeom prst="rect">
            <a:avLst/>
          </a:prstGeom>
          <a:noFill/>
          <a:ln w="9525">
            <a:noFill/>
          </a:ln>
        </p:spPr>
        <p:txBody>
          <a:bodyPr>
            <a:spAutoFit/>
          </a:bodyPr>
          <a:lstStyle/>
          <a:p>
            <a:r>
              <a:rPr lang="zh-CN" altLang="en-US" sz="2800" dirty="0">
                <a:solidFill>
                  <a:schemeClr val="accent2"/>
                </a:solidFill>
                <a:latin typeface="黑体" panose="02010609060101010101" pitchFamily="2" charset="-122"/>
                <a:ea typeface="黑体" panose="02010609060101010101" pitchFamily="2" charset="-122"/>
              </a:rPr>
              <a:t>因为在</a:t>
            </a:r>
            <a:r>
              <a:rPr lang="en-US" altLang="zh-CN" sz="2800" dirty="0">
                <a:solidFill>
                  <a:schemeClr val="accent2"/>
                </a:solidFill>
                <a:latin typeface="黑体" panose="02010609060101010101" pitchFamily="2" charset="-122"/>
                <a:ea typeface="黑体" panose="02010609060101010101" pitchFamily="2" charset="-122"/>
              </a:rPr>
              <a:t>1atm</a:t>
            </a:r>
            <a:r>
              <a:rPr lang="zh-CN" altLang="en-US" sz="2800" dirty="0">
                <a:solidFill>
                  <a:schemeClr val="accent2"/>
                </a:solidFill>
                <a:latin typeface="黑体" panose="02010609060101010101" pitchFamily="2" charset="-122"/>
                <a:ea typeface="黑体" panose="02010609060101010101" pitchFamily="2" charset="-122"/>
              </a:rPr>
              <a:t>下，水的沸点为</a:t>
            </a:r>
            <a:r>
              <a:rPr lang="en-US" altLang="zh-CN" sz="2800" dirty="0">
                <a:solidFill>
                  <a:schemeClr val="accent2"/>
                </a:solidFill>
                <a:latin typeface="黑体" panose="02010609060101010101" pitchFamily="2" charset="-122"/>
                <a:ea typeface="黑体" panose="02010609060101010101" pitchFamily="2" charset="-122"/>
              </a:rPr>
              <a:t>100℃</a:t>
            </a:r>
            <a:r>
              <a:rPr lang="zh-CN" altLang="en-US" sz="2800" dirty="0">
                <a:solidFill>
                  <a:schemeClr val="accent2"/>
                </a:solidFill>
                <a:latin typeface="黑体" panose="02010609060101010101" pitchFamily="2" charset="-122"/>
                <a:ea typeface="黑体" panose="02010609060101010101" pitchFamily="2" charset="-122"/>
              </a:rPr>
              <a:t>，而酒精的沸点为</a:t>
            </a:r>
            <a:r>
              <a:rPr lang="en-US" altLang="zh-CN" sz="2800" dirty="0">
                <a:solidFill>
                  <a:schemeClr val="accent2"/>
                </a:solidFill>
                <a:latin typeface="黑体" panose="02010609060101010101" pitchFamily="2" charset="-122"/>
                <a:ea typeface="黑体" panose="02010609060101010101" pitchFamily="2" charset="-122"/>
              </a:rPr>
              <a:t>78℃</a:t>
            </a:r>
            <a:r>
              <a:rPr lang="zh-CN" altLang="en-US" sz="2800" dirty="0">
                <a:solidFill>
                  <a:schemeClr val="accent2"/>
                </a:solidFill>
                <a:latin typeface="黑体" panose="02010609060101010101" pitchFamily="2" charset="-122"/>
                <a:ea typeface="黑体" panose="02010609060101010101" pitchFamily="2" charset="-122"/>
              </a:rPr>
              <a:t>，如果将酒精作为温度计中液体物质，会胀破温度计。</a:t>
            </a:r>
          </a:p>
        </p:txBody>
      </p:sp>
      <p:pic>
        <p:nvPicPr>
          <p:cNvPr id="1026" name="Picture 2"/>
          <p:cNvPicPr>
            <a:picLocks noChangeAspect="1" noChangeArrowheads="1"/>
          </p:cNvPicPr>
          <p:nvPr/>
        </p:nvPicPr>
        <p:blipFill>
          <a:blip r:embed="rId2" cstate="print"/>
          <a:srcRect/>
          <a:stretch>
            <a:fillRect/>
          </a:stretch>
        </p:blipFill>
        <p:spPr bwMode="auto">
          <a:xfrm>
            <a:off x="232569" y="815975"/>
            <a:ext cx="10591800" cy="3400644"/>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slide(fromRight)">
                                      <p:cBhvr>
                                        <p:cTn id="7" dur="3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slide(fromRight)">
                                      <p:cBhvr>
                                        <p:cTn id="12" dur="3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文本占位符 56322"/>
          <p:cNvSpPr>
            <a:spLocks noGrp="1"/>
          </p:cNvSpPr>
          <p:nvPr>
            <p:ph type="body" idx="1"/>
          </p:nvPr>
        </p:nvSpPr>
        <p:spPr>
          <a:xfrm>
            <a:off x="366713" y="295275"/>
            <a:ext cx="10247312" cy="5256213"/>
          </a:xfrm>
          <a:ln/>
        </p:spPr>
        <p:txBody>
          <a:bodyPr/>
          <a:lstStyle/>
          <a:p>
            <a:r>
              <a:rPr lang="zh-CN" altLang="en-US" sz="3600" b="1" dirty="0">
                <a:solidFill>
                  <a:srgbClr val="FF3300"/>
                </a:solidFill>
              </a:rPr>
              <a:t>现象：</a:t>
            </a:r>
            <a:r>
              <a:rPr lang="zh-CN" altLang="en-US" sz="3600" b="1" dirty="0"/>
              <a:t>盘子里的水，挂着的湿衣服，常温下也会变干</a:t>
            </a:r>
          </a:p>
          <a:p>
            <a:r>
              <a:rPr lang="zh-CN" altLang="en-US" sz="3600" b="1" dirty="0">
                <a:solidFill>
                  <a:srgbClr val="FF3300"/>
                </a:solidFill>
              </a:rPr>
              <a:t>思考：</a:t>
            </a:r>
            <a:r>
              <a:rPr lang="zh-CN" altLang="en-US" sz="3600" b="1" dirty="0"/>
              <a:t>减少的水那去了？</a:t>
            </a:r>
          </a:p>
          <a:p>
            <a:r>
              <a:rPr lang="zh-CN" altLang="en-US" sz="3600" b="1" dirty="0">
                <a:solidFill>
                  <a:srgbClr val="FF3300"/>
                </a:solidFill>
              </a:rPr>
              <a:t>结  论：</a:t>
            </a:r>
            <a:r>
              <a:rPr lang="zh-CN" altLang="en-US" sz="3600" b="1" dirty="0"/>
              <a:t>水变成了</a:t>
            </a:r>
            <a:r>
              <a:rPr lang="zh-CN" altLang="en-US" sz="3600" b="1" u="sng" dirty="0"/>
              <a:t>                </a:t>
            </a:r>
            <a:r>
              <a:rPr lang="zh-CN" altLang="en-US" sz="3600" b="1" dirty="0"/>
              <a:t>散发到空气中，发生了汽化现象。这是不同于沸腾的另一种汽化方式，叫做</a:t>
            </a:r>
            <a:r>
              <a:rPr lang="zh-CN" altLang="en-US" sz="3600" b="1" u="sng" dirty="0">
                <a:solidFill>
                  <a:srgbClr val="FF0000"/>
                </a:solidFill>
              </a:rPr>
              <a:t>蒸发</a:t>
            </a:r>
            <a:r>
              <a:rPr lang="zh-CN" altLang="en-US" sz="3600" b="1" dirty="0"/>
              <a:t>。</a:t>
            </a:r>
          </a:p>
          <a:p>
            <a:r>
              <a:rPr lang="zh-CN" altLang="en-US" sz="3600" b="1" dirty="0"/>
              <a:t>     根据生活体验说出这种汽化现象首先在液体的哪个部位发生，杯中</a:t>
            </a:r>
            <a:r>
              <a:rPr lang="zh-CN" altLang="en-US" sz="3600" b="1" u="sng" dirty="0"/>
              <a:t>            </a:t>
            </a:r>
            <a:r>
              <a:rPr lang="zh-CN" altLang="en-US" sz="3600" b="1" dirty="0"/>
              <a:t>处的水先蒸发。</a:t>
            </a:r>
          </a:p>
        </p:txBody>
      </p:sp>
      <p:sp>
        <p:nvSpPr>
          <p:cNvPr id="56324" name="文本框 56323"/>
          <p:cNvSpPr txBox="1"/>
          <p:nvPr/>
        </p:nvSpPr>
        <p:spPr>
          <a:xfrm>
            <a:off x="4652963" y="2187575"/>
            <a:ext cx="16462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水蒸气</a:t>
            </a:r>
          </a:p>
        </p:txBody>
      </p:sp>
      <p:sp>
        <p:nvSpPr>
          <p:cNvPr id="56325" name="文本框 56324"/>
          <p:cNvSpPr txBox="1"/>
          <p:nvPr/>
        </p:nvSpPr>
        <p:spPr>
          <a:xfrm>
            <a:off x="5643563" y="4549775"/>
            <a:ext cx="109855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表面</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6324"/>
                                        </p:tgtEl>
                                        <p:attrNameLst>
                                          <p:attrName>style.visibility</p:attrName>
                                        </p:attrNameLst>
                                      </p:cBhvr>
                                      <p:to>
                                        <p:strVal val="visible"/>
                                      </p:to>
                                    </p:set>
                                    <p:anim calcmode="lin" valueType="num">
                                      <p:cBhvr>
                                        <p:cTn id="25" dur="1" fill="hold"/>
                                        <p:tgtEl>
                                          <p:spTgt spid="56324"/>
                                        </p:tgtEl>
                                      </p:cBhvr>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56325"/>
                                        </p:tgtEl>
                                        <p:attrNameLst>
                                          <p:attrName>style.visibility</p:attrName>
                                        </p:attrNameLst>
                                      </p:cBhvr>
                                      <p:to>
                                        <p:strVal val="visible"/>
                                      </p:to>
                                    </p:set>
                                    <p:anim calcmode="lin" valueType="num">
                                      <p:cBhvr>
                                        <p:cTn id="36" dur="1" fill="hold"/>
                                        <p:tgtEl>
                                          <p:spTgt spid="5632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P spid="56324" grpId="0"/>
      <p:bldP spid="563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文本占位符 16386"/>
          <p:cNvSpPr>
            <a:spLocks noGrp="1" noRot="1"/>
          </p:cNvSpPr>
          <p:nvPr>
            <p:ph type="body" idx="1"/>
          </p:nvPr>
        </p:nvSpPr>
        <p:spPr>
          <a:xfrm>
            <a:off x="233363" y="358775"/>
            <a:ext cx="10523537" cy="5159375"/>
          </a:xfrm>
          <a:ln/>
        </p:spPr>
        <p:txBody>
          <a:bodyPr/>
          <a:lstStyle/>
          <a:p>
            <a:r>
              <a:rPr lang="zh-CN" altLang="en-US" sz="4000" b="1" dirty="0"/>
              <a:t>　　　　　　结论：</a:t>
            </a:r>
          </a:p>
          <a:p>
            <a:r>
              <a:rPr lang="zh-CN" altLang="en-US" sz="4000" b="1" dirty="0"/>
              <a:t>蒸发：是只发生在液体</a:t>
            </a:r>
            <a:r>
              <a:rPr lang="zh-CN" altLang="en-US" sz="4000" b="1" u="sng" dirty="0"/>
              <a:t>　　</a:t>
            </a:r>
            <a:r>
              <a:rPr lang="zh-CN" altLang="en-US" sz="4000" b="1" dirty="0"/>
              <a:t>的缓慢的汽化现象。它能在</a:t>
            </a:r>
            <a:r>
              <a:rPr lang="zh-CN" altLang="en-US" sz="4000" b="1" u="sng" dirty="0"/>
              <a:t>　　</a:t>
            </a:r>
            <a:r>
              <a:rPr lang="zh-CN" altLang="en-US" sz="4000" b="1" dirty="0"/>
              <a:t>温度时发生。</a:t>
            </a:r>
          </a:p>
          <a:p>
            <a:r>
              <a:rPr lang="zh-CN" altLang="en-US" sz="4000" b="1" dirty="0"/>
              <a:t>综上所述：</a:t>
            </a:r>
          </a:p>
          <a:p>
            <a:r>
              <a:rPr lang="zh-CN" altLang="en-US" sz="4000" b="1" u="sng" dirty="0">
                <a:solidFill>
                  <a:srgbClr val="FF0000"/>
                </a:solidFill>
              </a:rPr>
              <a:t>蒸发</a:t>
            </a:r>
            <a:r>
              <a:rPr lang="zh-CN" altLang="en-US" sz="4000" b="1" dirty="0"/>
              <a:t>和</a:t>
            </a:r>
            <a:r>
              <a:rPr lang="zh-CN" altLang="en-US" sz="4000" b="1" u="sng" dirty="0">
                <a:solidFill>
                  <a:srgbClr val="FF0000"/>
                </a:solidFill>
              </a:rPr>
              <a:t>沸腾</a:t>
            </a:r>
            <a:r>
              <a:rPr lang="zh-CN" altLang="en-US" sz="4000" b="1" dirty="0"/>
              <a:t>是汽化的两种方式。</a:t>
            </a:r>
          </a:p>
          <a:p>
            <a:r>
              <a:rPr lang="zh-CN" altLang="en-US" sz="4000" b="1" dirty="0"/>
              <a:t>根据你的生活经验，你能说说你接触过的一些蒸发现象吗？</a:t>
            </a:r>
          </a:p>
        </p:txBody>
      </p:sp>
      <p:sp>
        <p:nvSpPr>
          <p:cNvPr id="16388" name="文本框 16387"/>
          <p:cNvSpPr txBox="1"/>
          <p:nvPr/>
        </p:nvSpPr>
        <p:spPr>
          <a:xfrm>
            <a:off x="3281363" y="1882775"/>
            <a:ext cx="91440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任何</a:t>
            </a:r>
          </a:p>
        </p:txBody>
      </p:sp>
      <p:sp>
        <p:nvSpPr>
          <p:cNvPr id="16389" name="文本框 16388"/>
          <p:cNvSpPr txBox="1"/>
          <p:nvPr/>
        </p:nvSpPr>
        <p:spPr>
          <a:xfrm>
            <a:off x="5872163" y="1196975"/>
            <a:ext cx="91440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表面</a:t>
            </a:r>
          </a:p>
        </p:txBody>
      </p:sp>
      <p:sp>
        <p:nvSpPr>
          <p:cNvPr id="16390" name="文本框 16389"/>
          <p:cNvSpPr txBox="1"/>
          <p:nvPr/>
        </p:nvSpPr>
        <p:spPr>
          <a:xfrm>
            <a:off x="690563" y="5464175"/>
            <a:ext cx="8796337" cy="519113"/>
          </a:xfrm>
          <a:prstGeom prst="rect">
            <a:avLst/>
          </a:prstGeom>
          <a:noFill/>
          <a:ln w="9525">
            <a:noFill/>
          </a:ln>
        </p:spPr>
        <p:txBody>
          <a:bodyPr wrap="none" anchor="t">
            <a:spAutoFit/>
          </a:bodyPr>
          <a:lstStyle/>
          <a:p>
            <a:r>
              <a:rPr lang="zh-CN" altLang="en-US" sz="2800" dirty="0">
                <a:latin typeface="华文行楷" pitchFamily="2" charset="-122"/>
                <a:ea typeface="华文行楷" pitchFamily="2" charset="-122"/>
              </a:rPr>
              <a:t>一标准大气压下，</a:t>
            </a:r>
            <a:r>
              <a:rPr lang="en-US" altLang="zh-CN" sz="2800" dirty="0">
                <a:latin typeface="华文行楷" pitchFamily="2" charset="-122"/>
                <a:ea typeface="华文行楷" pitchFamily="2" charset="-122"/>
              </a:rPr>
              <a:t>-10℃</a:t>
            </a:r>
            <a:r>
              <a:rPr lang="zh-CN" altLang="en-US" sz="2800" dirty="0">
                <a:latin typeface="华文行楷" pitchFamily="2" charset="-122"/>
                <a:ea typeface="华文行楷" pitchFamily="2" charset="-122"/>
              </a:rPr>
              <a:t>的水也可以蒸发。这句话对吗？</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 fill="hold"/>
                                        <p:tgtEl>
                                          <p:spTgt spid="16387">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p:cTn id="12" dur="1" fill="hold"/>
                                        <p:tgtEl>
                                          <p:spTgt spid="16387">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p:cTn id="17" dur="1" fill="hold"/>
                                        <p:tgtEl>
                                          <p:spTgt spid="1638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 calcmode="lin" valueType="num">
                                      <p:cBhvr>
                                        <p:cTn id="22" dur="1" fill="hold"/>
                                        <p:tgtEl>
                                          <p:spTgt spid="1638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387">
                                            <p:txEl>
                                              <p:pRg st="2" end="2"/>
                                            </p:txEl>
                                          </p:spTgt>
                                        </p:tgtEl>
                                        <p:attrNameLst>
                                          <p:attrName>style.visibility</p:attrName>
                                        </p:attrNameLst>
                                      </p:cBhvr>
                                      <p:to>
                                        <p:strVal val="visible"/>
                                      </p:to>
                                    </p:set>
                                    <p:anim calcmode="lin" valueType="num">
                                      <p:cBhvr>
                                        <p:cTn id="27" dur="1" fill="hold"/>
                                        <p:tgtEl>
                                          <p:spTgt spid="16387">
                                            <p:txEl>
                                              <p:pRg st="2" end="2"/>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6387">
                                            <p:txEl>
                                              <p:pRg st="3" end="3"/>
                                            </p:txEl>
                                          </p:spTgt>
                                        </p:tgtEl>
                                        <p:attrNameLst>
                                          <p:attrName>style.visibility</p:attrName>
                                        </p:attrNameLst>
                                      </p:cBhvr>
                                      <p:to>
                                        <p:strVal val="visible"/>
                                      </p:to>
                                    </p:set>
                                    <p:anim calcmode="lin" valueType="num">
                                      <p:cBhvr>
                                        <p:cTn id="32" dur="1" fill="hold"/>
                                        <p:tgtEl>
                                          <p:spTgt spid="16387">
                                            <p:txEl>
                                              <p:pRg st="3" end="3"/>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387">
                                            <p:txEl>
                                              <p:pRg st="4" end="4"/>
                                            </p:txEl>
                                          </p:spTgt>
                                        </p:tgtEl>
                                        <p:attrNameLst>
                                          <p:attrName>style.visibility</p:attrName>
                                        </p:attrNameLst>
                                      </p:cBhvr>
                                      <p:to>
                                        <p:strVal val="visible"/>
                                      </p:to>
                                    </p:set>
                                    <p:anim calcmode="lin" valueType="num">
                                      <p:cBhvr>
                                        <p:cTn id="37" dur="1" fill="hold"/>
                                        <p:tgtEl>
                                          <p:spTgt spid="16387">
                                            <p:txEl>
                                              <p:pRg st="4" end="4"/>
                                            </p:txEl>
                                          </p:spTgt>
                                        </p:tgtEl>
                                      </p:cBhvr>
                                    </p:anim>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16390"/>
                                        </p:tgtEl>
                                        <p:attrNameLst>
                                          <p:attrName>style.visibility</p:attrName>
                                        </p:attrNameLst>
                                      </p:cBhvr>
                                      <p:to>
                                        <p:strVal val="visible"/>
                                      </p:to>
                                    </p:set>
                                    <p:anim by="(-#ppt_w*2)" calcmode="lin" valueType="num">
                                      <p:cBhvr rctx="PPT">
                                        <p:cTn id="42" dur="1000" autoRev="1" fill="hold">
                                          <p:stCondLst>
                                            <p:cond delay="0"/>
                                          </p:stCondLst>
                                        </p:cTn>
                                        <p:tgtEl>
                                          <p:spTgt spid="16390"/>
                                        </p:tgtEl>
                                        <p:attrNameLst>
                                          <p:attrName>ppt_w</p:attrName>
                                        </p:attrNameLst>
                                      </p:cBhvr>
                                    </p:anim>
                                    <p:anim by="(#ppt_w*0.50)" calcmode="lin" valueType="num">
                                      <p:cBhvr>
                                        <p:cTn id="43" dur="1000" decel="50000" autoRev="1" fill="hold">
                                          <p:stCondLst>
                                            <p:cond delay="0"/>
                                          </p:stCondLst>
                                        </p:cTn>
                                        <p:tgtEl>
                                          <p:spTgt spid="16390"/>
                                        </p:tgtEl>
                                        <p:attrNameLst>
                                          <p:attrName>ppt_x</p:attrName>
                                        </p:attrNameLst>
                                      </p:cBhvr>
                                    </p:anim>
                                    <p:anim from="(-#ppt_h/2)" to="(#ppt_y)" calcmode="lin" valueType="num">
                                      <p:cBhvr>
                                        <p:cTn id="44" dur="2000" fill="hold">
                                          <p:stCondLst>
                                            <p:cond delay="0"/>
                                          </p:stCondLst>
                                        </p:cTn>
                                        <p:tgtEl>
                                          <p:spTgt spid="16390"/>
                                        </p:tgtEl>
                                        <p:attrNameLst>
                                          <p:attrName>ppt_y</p:attrName>
                                        </p:attrNameLst>
                                      </p:cBhvr>
                                    </p:anim>
                                    <p:animRot by="21600000">
                                      <p:cBhvr>
                                        <p:cTn id="45" dur="2000" fill="hold">
                                          <p:stCondLst>
                                            <p:cond delay="0"/>
                                          </p:stCondLst>
                                        </p:cTn>
                                        <p:tgtEl>
                                          <p:spTgt spid="163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p:bldP spid="16389" grpId="0"/>
      <p:bldP spid="163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7889" descr="FR7001"/>
          <p:cNvPicPr>
            <a:picLocks noChangeAspect="1"/>
          </p:cNvPicPr>
          <p:nvPr/>
        </p:nvPicPr>
        <p:blipFill>
          <a:blip r:embed="rId2" cstate="print"/>
          <a:stretch>
            <a:fillRect/>
          </a:stretch>
        </p:blipFill>
        <p:spPr>
          <a:xfrm>
            <a:off x="0" y="-295275"/>
            <a:ext cx="12811125" cy="6956425"/>
          </a:xfrm>
          <a:prstGeom prst="rect">
            <a:avLst/>
          </a:prstGeom>
          <a:noFill/>
          <a:ln w="9525">
            <a:noFill/>
          </a:ln>
        </p:spPr>
      </p:pic>
      <p:sp>
        <p:nvSpPr>
          <p:cNvPr id="37891" name="矩形 37890"/>
          <p:cNvSpPr/>
          <p:nvPr/>
        </p:nvSpPr>
        <p:spPr>
          <a:xfrm>
            <a:off x="914400" y="1109663"/>
            <a:ext cx="10980738" cy="4968875"/>
          </a:xfrm>
          <a:prstGeom prst="rect">
            <a:avLst/>
          </a:prstGeom>
          <a:noFill/>
          <a:ln w="9525">
            <a:noFill/>
          </a:ln>
        </p:spPr>
        <p:txBody>
          <a:bodyPr>
            <a:spAutoFit/>
          </a:bodyPr>
          <a:lstStyle/>
          <a:p>
            <a:pPr indent="1076325" algn="just">
              <a:buClr>
                <a:schemeClr val="bg1"/>
              </a:buClr>
            </a:pPr>
            <a:r>
              <a:rPr lang="zh-CN" altLang="en-US" sz="4000" b="1" dirty="0">
                <a:solidFill>
                  <a:srgbClr val="FF3300"/>
                </a:solidFill>
                <a:latin typeface="Times New Roman" panose="02020603050405020304" pitchFamily="18" charset="0"/>
              </a:rPr>
              <a:t>复习：</a:t>
            </a:r>
          </a:p>
          <a:p>
            <a:pPr indent="1076325" algn="just">
              <a:buClr>
                <a:schemeClr val="bg1"/>
              </a:buClr>
            </a:pPr>
            <a:r>
              <a:rPr lang="en-US" altLang="zh-CN" sz="4000" b="1" dirty="0">
                <a:latin typeface="Times New Roman" panose="02020603050405020304" pitchFamily="18" charset="0"/>
              </a:rPr>
              <a:t>1</a:t>
            </a:r>
            <a:r>
              <a:rPr lang="zh-CN" altLang="en-US" sz="4000" b="1" dirty="0">
                <a:latin typeface="Times New Roman" panose="02020603050405020304" pitchFamily="18" charset="0"/>
              </a:rPr>
              <a:t>、物质存在的三种状</a:t>
            </a:r>
          </a:p>
          <a:p>
            <a:pPr indent="1076325" algn="just">
              <a:buClr>
                <a:schemeClr val="bg1"/>
              </a:buClr>
            </a:pPr>
            <a:r>
              <a:rPr lang="zh-CN" altLang="en-US" sz="4000" b="1" dirty="0">
                <a:latin typeface="Times New Roman" panose="02020603050405020304" pitchFamily="18" charset="0"/>
              </a:rPr>
              <a:t>态</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a:t>
            </a:r>
          </a:p>
          <a:p>
            <a:pPr indent="1076325" algn="just" eaLnBrk="0" hangingPunct="0">
              <a:buClr>
                <a:schemeClr val="bg1"/>
              </a:buClr>
            </a:pPr>
            <a:r>
              <a:rPr lang="en-US" altLang="zh-CN" sz="4000" b="1" dirty="0">
                <a:latin typeface="Times New Roman" panose="02020603050405020304" pitchFamily="18" charset="0"/>
              </a:rPr>
              <a:t>2</a:t>
            </a:r>
            <a:r>
              <a:rPr lang="zh-CN" altLang="en-US" sz="4000" b="1" dirty="0">
                <a:latin typeface="Times New Roman" panose="02020603050405020304" pitchFamily="18" charset="0"/>
              </a:rPr>
              <a:t>、物质从</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态变成</a:t>
            </a:r>
            <a:r>
              <a:rPr lang="en-US" altLang="zh-CN" sz="4000" b="1" dirty="0">
                <a:latin typeface="Times New Roman" panose="02020603050405020304" pitchFamily="18" charset="0"/>
              </a:rPr>
              <a:t>____</a:t>
            </a:r>
            <a:r>
              <a:rPr lang="en-US" altLang="zh-CN" sz="4000" b="1" u="sng" dirty="0">
                <a:latin typeface="Times New Roman" panose="02020603050405020304" pitchFamily="18" charset="0"/>
              </a:rPr>
              <a:t>      </a:t>
            </a:r>
          </a:p>
          <a:p>
            <a:pPr indent="1076325" algn="just" eaLnBrk="0" hangingPunct="0">
              <a:buClr>
                <a:schemeClr val="bg1"/>
              </a:buClr>
            </a:pPr>
            <a:r>
              <a:rPr lang="zh-CN" altLang="en-US" sz="4000" b="1" dirty="0">
                <a:latin typeface="Times New Roman" panose="02020603050405020304" pitchFamily="18" charset="0"/>
              </a:rPr>
              <a:t>态叫熔化。</a:t>
            </a:r>
          </a:p>
          <a:p>
            <a:pPr indent="1076325" algn="just" eaLnBrk="0" hangingPunct="0">
              <a:buClr>
                <a:schemeClr val="bg1"/>
              </a:buClr>
            </a:pPr>
            <a:r>
              <a:rPr lang="zh-CN" altLang="en-US" sz="4000" b="1" dirty="0">
                <a:latin typeface="Times New Roman" panose="02020603050405020304" pitchFamily="18" charset="0"/>
              </a:rPr>
              <a:t>     物质从</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态变成</a:t>
            </a:r>
            <a:r>
              <a:rPr lang="zh-CN" altLang="en-US" sz="4000" b="1" u="sng" dirty="0">
                <a:latin typeface="Times New Roman" panose="02020603050405020304" pitchFamily="18" charset="0"/>
              </a:rPr>
              <a:t>       </a:t>
            </a:r>
            <a:r>
              <a:rPr lang="zh-CN" altLang="en-US" sz="4000" b="1" dirty="0">
                <a:latin typeface="Times New Roman" panose="02020603050405020304" pitchFamily="18" charset="0"/>
              </a:rPr>
              <a:t>态</a:t>
            </a:r>
          </a:p>
          <a:p>
            <a:pPr indent="1076325" algn="just" eaLnBrk="0" hangingPunct="0">
              <a:buClr>
                <a:schemeClr val="bg1"/>
              </a:buClr>
            </a:pPr>
            <a:r>
              <a:rPr lang="zh-CN" altLang="en-US" sz="4000" b="1" dirty="0">
                <a:latin typeface="Times New Roman" panose="02020603050405020304" pitchFamily="18" charset="0"/>
              </a:rPr>
              <a:t>叫凝固。</a:t>
            </a:r>
          </a:p>
          <a:p>
            <a:pPr indent="1076325" eaLnBrk="0" hangingPunct="0">
              <a:buClr>
                <a:schemeClr val="bg1"/>
              </a:buClr>
            </a:pPr>
            <a:endParaRPr lang="zh-CN" altLang="en-US" sz="4000" b="1" dirty="0">
              <a:latin typeface="Times New Roman" panose="02020603050405020304" pitchFamily="18" charset="0"/>
            </a:endParaRPr>
          </a:p>
        </p:txBody>
      </p:sp>
      <p:sp>
        <p:nvSpPr>
          <p:cNvPr id="37892" name="文本框 37891"/>
          <p:cNvSpPr txBox="1"/>
          <p:nvPr/>
        </p:nvSpPr>
        <p:spPr>
          <a:xfrm>
            <a:off x="3092450" y="2286000"/>
            <a:ext cx="1000125" cy="579438"/>
          </a:xfrm>
          <a:prstGeom prst="rect">
            <a:avLst/>
          </a:prstGeom>
          <a:noFill/>
          <a:ln w="9525">
            <a:noFill/>
          </a:ln>
        </p:spPr>
        <p:txBody>
          <a:bodyPr wrap="none" anchor="t">
            <a:spAutoFit/>
          </a:bodyPr>
          <a:lstStyle/>
          <a:p>
            <a:pPr>
              <a:buClr>
                <a:schemeClr val="bg1"/>
              </a:buClr>
            </a:pPr>
            <a:r>
              <a:rPr lang="zh-CN" altLang="en-US" sz="3200" b="1" dirty="0">
                <a:solidFill>
                  <a:srgbClr val="FF3300"/>
                </a:solidFill>
                <a:latin typeface="Times New Roman" panose="02020603050405020304" pitchFamily="18" charset="0"/>
              </a:rPr>
              <a:t>固态</a:t>
            </a:r>
            <a:endParaRPr lang="zh-CN" altLang="en-US" sz="3200" b="1">
              <a:solidFill>
                <a:srgbClr val="FF3300"/>
              </a:solidFill>
              <a:latin typeface="Times New Roman" panose="02020603050405020304" pitchFamily="18" charset="0"/>
            </a:endParaRPr>
          </a:p>
        </p:txBody>
      </p:sp>
      <p:sp>
        <p:nvSpPr>
          <p:cNvPr id="37893" name="文本框 37892"/>
          <p:cNvSpPr txBox="1"/>
          <p:nvPr/>
        </p:nvSpPr>
        <p:spPr>
          <a:xfrm>
            <a:off x="4652963" y="2339975"/>
            <a:ext cx="1000125" cy="579438"/>
          </a:xfrm>
          <a:prstGeom prst="rect">
            <a:avLst/>
          </a:prstGeom>
          <a:noFill/>
          <a:ln w="9525">
            <a:noFill/>
          </a:ln>
        </p:spPr>
        <p:txBody>
          <a:bodyPr wrap="none" anchor="t">
            <a:spAutoFit/>
          </a:bodyPr>
          <a:lstStyle/>
          <a:p>
            <a:pPr>
              <a:buClr>
                <a:schemeClr val="bg1"/>
              </a:buClr>
            </a:pPr>
            <a:r>
              <a:rPr lang="zh-CN" altLang="en-US" sz="3200" b="1" dirty="0">
                <a:solidFill>
                  <a:srgbClr val="FF3300"/>
                </a:solidFill>
                <a:latin typeface="Times New Roman" panose="02020603050405020304" pitchFamily="18" charset="0"/>
              </a:rPr>
              <a:t>液态</a:t>
            </a:r>
            <a:endParaRPr lang="zh-CN" altLang="en-US" sz="3200" b="1">
              <a:solidFill>
                <a:srgbClr val="FF3300"/>
              </a:solidFill>
              <a:latin typeface="Times New Roman" panose="02020603050405020304" pitchFamily="18" charset="0"/>
            </a:endParaRPr>
          </a:p>
        </p:txBody>
      </p:sp>
      <p:sp>
        <p:nvSpPr>
          <p:cNvPr id="37894" name="文本框 37893"/>
          <p:cNvSpPr txBox="1"/>
          <p:nvPr/>
        </p:nvSpPr>
        <p:spPr>
          <a:xfrm>
            <a:off x="6253163" y="2339975"/>
            <a:ext cx="1000125" cy="579438"/>
          </a:xfrm>
          <a:prstGeom prst="rect">
            <a:avLst/>
          </a:prstGeom>
          <a:noFill/>
          <a:ln w="9525">
            <a:noFill/>
          </a:ln>
        </p:spPr>
        <p:txBody>
          <a:bodyPr wrap="none" anchor="t">
            <a:spAutoFit/>
          </a:bodyPr>
          <a:lstStyle/>
          <a:p>
            <a:pPr>
              <a:buClr>
                <a:schemeClr val="bg1"/>
              </a:buClr>
            </a:pPr>
            <a:r>
              <a:rPr lang="zh-CN" altLang="en-US" sz="3200" b="1" dirty="0">
                <a:solidFill>
                  <a:srgbClr val="FF3300"/>
                </a:solidFill>
                <a:latin typeface="Times New Roman" panose="02020603050405020304" pitchFamily="18" charset="0"/>
              </a:rPr>
              <a:t>气态</a:t>
            </a:r>
            <a:endParaRPr lang="zh-CN" altLang="en-US" sz="3200" b="1">
              <a:solidFill>
                <a:srgbClr val="FF3300"/>
              </a:solidFill>
              <a:latin typeface="Times New Roman" panose="02020603050405020304" pitchFamily="18" charset="0"/>
            </a:endParaRPr>
          </a:p>
        </p:txBody>
      </p:sp>
      <p:sp>
        <p:nvSpPr>
          <p:cNvPr id="37895" name="文本框 37894"/>
          <p:cNvSpPr txBox="1"/>
          <p:nvPr/>
        </p:nvSpPr>
        <p:spPr>
          <a:xfrm>
            <a:off x="4424363" y="2949575"/>
            <a:ext cx="592137" cy="579438"/>
          </a:xfrm>
          <a:prstGeom prst="rect">
            <a:avLst/>
          </a:prstGeom>
          <a:noFill/>
          <a:ln w="9525">
            <a:noFill/>
          </a:ln>
        </p:spPr>
        <p:txBody>
          <a:bodyPr wrap="none" anchor="t">
            <a:spAutoFit/>
          </a:bodyPr>
          <a:lstStyle/>
          <a:p>
            <a:pPr>
              <a:buClr>
                <a:schemeClr val="bg1"/>
              </a:buClr>
            </a:pPr>
            <a:r>
              <a:rPr lang="zh-CN" altLang="en-US" sz="3200" b="1">
                <a:solidFill>
                  <a:srgbClr val="FF3300"/>
                </a:solidFill>
                <a:latin typeface="Times New Roman" panose="02020603050405020304" pitchFamily="18" charset="0"/>
              </a:rPr>
              <a:t>固</a:t>
            </a:r>
          </a:p>
        </p:txBody>
      </p:sp>
      <p:sp>
        <p:nvSpPr>
          <p:cNvPr id="37896" name="文本框 37895"/>
          <p:cNvSpPr txBox="1"/>
          <p:nvPr/>
        </p:nvSpPr>
        <p:spPr>
          <a:xfrm>
            <a:off x="6862763" y="2949575"/>
            <a:ext cx="592137" cy="579438"/>
          </a:xfrm>
          <a:prstGeom prst="rect">
            <a:avLst/>
          </a:prstGeom>
          <a:noFill/>
          <a:ln w="9525">
            <a:noFill/>
          </a:ln>
        </p:spPr>
        <p:txBody>
          <a:bodyPr wrap="none" anchor="t">
            <a:spAutoFit/>
          </a:bodyPr>
          <a:lstStyle/>
          <a:p>
            <a:pPr>
              <a:buClr>
                <a:schemeClr val="bg1"/>
              </a:buClr>
            </a:pPr>
            <a:r>
              <a:rPr lang="zh-CN" altLang="en-US" sz="3200" b="1">
                <a:solidFill>
                  <a:srgbClr val="FF3300"/>
                </a:solidFill>
                <a:latin typeface="Times New Roman" panose="02020603050405020304" pitchFamily="18" charset="0"/>
              </a:rPr>
              <a:t>液</a:t>
            </a:r>
          </a:p>
        </p:txBody>
      </p:sp>
      <p:sp>
        <p:nvSpPr>
          <p:cNvPr id="37897" name="文本框 37896"/>
          <p:cNvSpPr txBox="1"/>
          <p:nvPr/>
        </p:nvSpPr>
        <p:spPr>
          <a:xfrm>
            <a:off x="6786563" y="4168775"/>
            <a:ext cx="592137" cy="579438"/>
          </a:xfrm>
          <a:prstGeom prst="rect">
            <a:avLst/>
          </a:prstGeom>
          <a:noFill/>
          <a:ln w="9525">
            <a:noFill/>
          </a:ln>
        </p:spPr>
        <p:txBody>
          <a:bodyPr wrap="none" anchor="t">
            <a:spAutoFit/>
          </a:bodyPr>
          <a:lstStyle/>
          <a:p>
            <a:pPr>
              <a:buClr>
                <a:schemeClr val="bg1"/>
              </a:buClr>
            </a:pPr>
            <a:r>
              <a:rPr lang="zh-CN" altLang="en-US" sz="3200" b="1">
                <a:solidFill>
                  <a:srgbClr val="FF3300"/>
                </a:solidFill>
                <a:latin typeface="Times New Roman" panose="02020603050405020304" pitchFamily="18" charset="0"/>
              </a:rPr>
              <a:t>液</a:t>
            </a:r>
          </a:p>
        </p:txBody>
      </p:sp>
      <p:sp>
        <p:nvSpPr>
          <p:cNvPr id="37898" name="文本框 37897"/>
          <p:cNvSpPr txBox="1"/>
          <p:nvPr/>
        </p:nvSpPr>
        <p:spPr>
          <a:xfrm>
            <a:off x="4424363" y="4092575"/>
            <a:ext cx="592137" cy="579438"/>
          </a:xfrm>
          <a:prstGeom prst="rect">
            <a:avLst/>
          </a:prstGeom>
          <a:noFill/>
          <a:ln w="9525">
            <a:noFill/>
          </a:ln>
        </p:spPr>
        <p:txBody>
          <a:bodyPr wrap="none" anchor="t">
            <a:spAutoFit/>
          </a:bodyPr>
          <a:lstStyle/>
          <a:p>
            <a:pPr>
              <a:buClr>
                <a:schemeClr val="bg1"/>
              </a:buClr>
            </a:pPr>
            <a:r>
              <a:rPr lang="zh-CN" altLang="en-US" sz="3200" b="1">
                <a:solidFill>
                  <a:srgbClr val="FF3300"/>
                </a:solidFill>
                <a:latin typeface="Times New Roman" panose="02020603050405020304" pitchFamily="18" charset="0"/>
              </a:rPr>
              <a:t>固</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0-#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0-#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6"/>
                                        </p:tgtEl>
                                        <p:attrNameLst>
                                          <p:attrName>style.visibility</p:attrName>
                                        </p:attrNameLst>
                                      </p:cBhvr>
                                      <p:to>
                                        <p:strVal val="visible"/>
                                      </p:to>
                                    </p:set>
                                    <p:anim calcmode="lin" valueType="num">
                                      <p:cBhvr additive="base">
                                        <p:cTn id="31" dur="500" fill="hold"/>
                                        <p:tgtEl>
                                          <p:spTgt spid="37896"/>
                                        </p:tgtEl>
                                        <p:attrNameLst>
                                          <p:attrName>ppt_x</p:attrName>
                                        </p:attrNameLst>
                                      </p:cBhvr>
                                      <p:tavLst>
                                        <p:tav tm="0">
                                          <p:val>
                                            <p:strVal val="0-#ppt_w/2"/>
                                          </p:val>
                                        </p:tav>
                                        <p:tav tm="100000">
                                          <p:val>
                                            <p:strVal val="#ppt_x"/>
                                          </p:val>
                                        </p:tav>
                                      </p:tavLst>
                                    </p:anim>
                                    <p:anim calcmode="lin" valueType="num">
                                      <p:cBhvr additive="base">
                                        <p:cTn id="32"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7"/>
                                        </p:tgtEl>
                                        <p:attrNameLst>
                                          <p:attrName>style.visibility</p:attrName>
                                        </p:attrNameLst>
                                      </p:cBhvr>
                                      <p:to>
                                        <p:strVal val="visible"/>
                                      </p:to>
                                    </p:set>
                                    <p:anim calcmode="lin" valueType="num">
                                      <p:cBhvr additive="base">
                                        <p:cTn id="37" dur="500" fill="hold"/>
                                        <p:tgtEl>
                                          <p:spTgt spid="37897"/>
                                        </p:tgtEl>
                                        <p:attrNameLst>
                                          <p:attrName>ppt_x</p:attrName>
                                        </p:attrNameLst>
                                      </p:cBhvr>
                                      <p:tavLst>
                                        <p:tav tm="0">
                                          <p:val>
                                            <p:strVal val="0-#ppt_w/2"/>
                                          </p:val>
                                        </p:tav>
                                        <p:tav tm="100000">
                                          <p:val>
                                            <p:strVal val="#ppt_x"/>
                                          </p:val>
                                        </p:tav>
                                      </p:tavLst>
                                    </p:anim>
                                    <p:anim calcmode="lin" valueType="num">
                                      <p:cBhvr additive="base">
                                        <p:cTn id="38"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898"/>
                                        </p:tgtEl>
                                        <p:attrNameLst>
                                          <p:attrName>style.visibility</p:attrName>
                                        </p:attrNameLst>
                                      </p:cBhvr>
                                      <p:to>
                                        <p:strVal val="visible"/>
                                      </p:to>
                                    </p:set>
                                    <p:anim calcmode="lin" valueType="num">
                                      <p:cBhvr additive="base">
                                        <p:cTn id="43" dur="500" fill="hold"/>
                                        <p:tgtEl>
                                          <p:spTgt spid="37898"/>
                                        </p:tgtEl>
                                        <p:attrNameLst>
                                          <p:attrName>ppt_x</p:attrName>
                                        </p:attrNameLst>
                                      </p:cBhvr>
                                      <p:tavLst>
                                        <p:tav tm="0">
                                          <p:val>
                                            <p:strVal val="0-#ppt_w/2"/>
                                          </p:val>
                                        </p:tav>
                                        <p:tav tm="100000">
                                          <p:val>
                                            <p:strVal val="#ppt_x"/>
                                          </p:val>
                                        </p:tav>
                                      </p:tavLst>
                                    </p:anim>
                                    <p:anim calcmode="lin" valueType="num">
                                      <p:cBhvr additive="base">
                                        <p:cTn id="44"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4" grpId="0"/>
      <p:bldP spid="37895" grpId="0"/>
      <p:bldP spid="37896" grpId="0"/>
      <p:bldP spid="37897" grpId="0"/>
      <p:bldP spid="378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57345"/>
          <p:cNvPicPr>
            <a:picLocks noChangeAspect="1"/>
          </p:cNvPicPr>
          <p:nvPr/>
        </p:nvPicPr>
        <p:blipFill>
          <a:blip r:embed="rId2" cstate="print"/>
          <a:stretch>
            <a:fillRect/>
          </a:stretch>
        </p:blipFill>
        <p:spPr>
          <a:xfrm>
            <a:off x="5489575" y="1924050"/>
            <a:ext cx="5491163" cy="4514850"/>
          </a:xfrm>
          <a:prstGeom prst="rect">
            <a:avLst/>
          </a:prstGeom>
          <a:noFill/>
          <a:ln w="9525">
            <a:noFill/>
          </a:ln>
        </p:spPr>
      </p:pic>
      <p:pic>
        <p:nvPicPr>
          <p:cNvPr id="57347" name="图片 57346"/>
          <p:cNvPicPr>
            <a:picLocks noChangeAspect="1"/>
          </p:cNvPicPr>
          <p:nvPr/>
        </p:nvPicPr>
        <p:blipFill>
          <a:blip r:embed="rId3" cstate="print"/>
          <a:stretch>
            <a:fillRect/>
          </a:stretch>
        </p:blipFill>
        <p:spPr>
          <a:xfrm>
            <a:off x="0" y="1924050"/>
            <a:ext cx="5489575" cy="4514850"/>
          </a:xfrm>
          <a:prstGeom prst="rect">
            <a:avLst/>
          </a:prstGeom>
          <a:noFill/>
          <a:ln w="9525">
            <a:noFill/>
          </a:ln>
        </p:spPr>
      </p:pic>
      <p:sp>
        <p:nvSpPr>
          <p:cNvPr id="57348" name="文本框 57347"/>
          <p:cNvSpPr txBox="1"/>
          <p:nvPr/>
        </p:nvSpPr>
        <p:spPr>
          <a:xfrm>
            <a:off x="3476625" y="0"/>
            <a:ext cx="3935413" cy="977900"/>
          </a:xfrm>
          <a:prstGeom prst="rect">
            <a:avLst/>
          </a:prstGeom>
          <a:noFill/>
          <a:ln w="9525">
            <a:noFill/>
          </a:ln>
        </p:spPr>
        <p:txBody>
          <a:bodyPr>
            <a:spAutoFit/>
          </a:bodyPr>
          <a:lstStyle/>
          <a:p>
            <a:pPr>
              <a:buClr>
                <a:schemeClr val="bg1"/>
              </a:buClr>
            </a:pPr>
            <a:r>
              <a:rPr lang="zh-CN" altLang="en-US" sz="6000" b="1" dirty="0">
                <a:solidFill>
                  <a:srgbClr val="000000"/>
                </a:solidFill>
                <a:latin typeface="Times New Roman" panose="02020603050405020304" pitchFamily="18" charset="0"/>
              </a:rPr>
              <a:t>蒸发现象</a:t>
            </a:r>
            <a:endParaRPr lang="zh-CN" altLang="en-US" sz="6000" b="1">
              <a:solidFill>
                <a:srgbClr val="000000"/>
              </a:solidFill>
              <a:latin typeface="Times New Roman" panose="02020603050405020304" pitchFamily="18" charset="0"/>
            </a:endParaRPr>
          </a:p>
        </p:txBody>
      </p:sp>
      <p:sp>
        <p:nvSpPr>
          <p:cNvPr id="57349" name="矩形 57348"/>
          <p:cNvSpPr/>
          <p:nvPr/>
        </p:nvSpPr>
        <p:spPr>
          <a:xfrm>
            <a:off x="2836863" y="2293938"/>
            <a:ext cx="6223000" cy="2373312"/>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这是为什么呢？</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 fill="hold"/>
                                        <p:tgtEl>
                                          <p:spTgt spid="5734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7347"/>
                                        </p:tgtEl>
                                        <p:attrNameLst>
                                          <p:attrName>style.visibility</p:attrName>
                                        </p:attrNameLst>
                                      </p:cBhvr>
                                      <p:to>
                                        <p:strVal val="visible"/>
                                      </p:to>
                                    </p:set>
                                    <p:anim calcmode="lin" valueType="num">
                                      <p:cBhvr>
                                        <p:cTn id="12" dur="1" fill="hold"/>
                                        <p:tgtEl>
                                          <p:spTgt spid="5734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7346"/>
                                        </p:tgtEl>
                                        <p:attrNameLst>
                                          <p:attrName>style.visibility</p:attrName>
                                        </p:attrNameLst>
                                      </p:cBhvr>
                                      <p:to>
                                        <p:strVal val="visible"/>
                                      </p:to>
                                    </p:set>
                                    <p:anim calcmode="lin" valueType="num">
                                      <p:cBhvr>
                                        <p:cTn id="17" dur="1" fill="hold"/>
                                        <p:tgtEl>
                                          <p:spTgt spid="5734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7349"/>
                                        </p:tgtEl>
                                        <p:attrNameLst>
                                          <p:attrName>style.visibility</p:attrName>
                                        </p:attrNameLst>
                                      </p:cBhvr>
                                      <p:to>
                                        <p:strVal val="visible"/>
                                      </p:to>
                                    </p:set>
                                    <p:anim calcmode="lin" valueType="num">
                                      <p:cBhvr>
                                        <p:cTn id="22" dur="1" fill="hold"/>
                                        <p:tgtEl>
                                          <p:spTgt spid="5734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文本占位符 17410"/>
          <p:cNvSpPr>
            <a:spLocks noGrp="1"/>
          </p:cNvSpPr>
          <p:nvPr>
            <p:ph type="body" idx="1"/>
          </p:nvPr>
        </p:nvSpPr>
        <p:spPr>
          <a:xfrm>
            <a:off x="2836863" y="1184275"/>
            <a:ext cx="8143875" cy="5476875"/>
          </a:xfrm>
          <a:ln/>
        </p:spPr>
        <p:txBody>
          <a:bodyPr/>
          <a:lstStyle/>
          <a:p>
            <a:r>
              <a:rPr lang="zh-CN" altLang="en-US" sz="4000" b="1" dirty="0"/>
              <a:t>小实验：在手上涂酒精，感觉如何？再吹一口气呢？</a:t>
            </a:r>
          </a:p>
          <a:p>
            <a:r>
              <a:rPr lang="zh-CN" altLang="en-US" sz="4000" b="1" dirty="0"/>
              <a:t>实验结论：蒸发要</a:t>
            </a:r>
            <a:r>
              <a:rPr lang="zh-CN" altLang="en-US" sz="4000" b="1" u="sng" dirty="0">
                <a:solidFill>
                  <a:srgbClr val="FF0000"/>
                </a:solidFill>
              </a:rPr>
              <a:t>吸热</a:t>
            </a:r>
            <a:r>
              <a:rPr lang="zh-CN" altLang="en-US" sz="4000" b="1" dirty="0"/>
              <a:t>，有</a:t>
            </a:r>
            <a:r>
              <a:rPr lang="zh-CN" altLang="en-US" sz="4000" b="1" u="sng" dirty="0">
                <a:solidFill>
                  <a:srgbClr val="FF0000"/>
                </a:solidFill>
              </a:rPr>
              <a:t>致冷作用</a:t>
            </a:r>
          </a:p>
        </p:txBody>
      </p:sp>
      <p:sp>
        <p:nvSpPr>
          <p:cNvPr id="17412" name="文本框 17411"/>
          <p:cNvSpPr txBox="1"/>
          <p:nvPr/>
        </p:nvSpPr>
        <p:spPr>
          <a:xfrm>
            <a:off x="3967163" y="358775"/>
            <a:ext cx="4756150" cy="701675"/>
          </a:xfrm>
          <a:prstGeom prst="rect">
            <a:avLst/>
          </a:prstGeom>
          <a:noFill/>
          <a:ln w="9525">
            <a:noFill/>
          </a:ln>
        </p:spPr>
        <p:txBody>
          <a:bodyPr wrap="none" anchor="t">
            <a:spAutoFit/>
          </a:bodyPr>
          <a:lstStyle/>
          <a:p>
            <a:r>
              <a:rPr lang="zh-CN" altLang="en-US" sz="4000" dirty="0">
                <a:latin typeface="Times New Roman" panose="02020603050405020304" pitchFamily="18" charset="0"/>
                <a:ea typeface="黑体" panose="02010609060101010101" pitchFamily="2" charset="-122"/>
              </a:rPr>
              <a:t>蒸发的特点（作用）</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 fill="hold"/>
                                        <p:tgtEl>
                                          <p:spTgt spid="17411">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p:cTn id="12" dur="1" fill="hold"/>
                                        <p:tgtEl>
                                          <p:spTgt spid="17411">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30721"/>
          <p:cNvPicPr>
            <a:picLocks noChangeAspect="1"/>
          </p:cNvPicPr>
          <p:nvPr/>
        </p:nvPicPr>
        <p:blipFill>
          <a:blip r:embed="rId2" cstate="print"/>
          <a:stretch>
            <a:fillRect/>
          </a:stretch>
        </p:blipFill>
        <p:spPr>
          <a:xfrm>
            <a:off x="5489575" y="1924050"/>
            <a:ext cx="5491163" cy="4514850"/>
          </a:xfrm>
          <a:prstGeom prst="rect">
            <a:avLst/>
          </a:prstGeom>
          <a:noFill/>
          <a:ln w="9525">
            <a:noFill/>
          </a:ln>
        </p:spPr>
      </p:pic>
      <p:pic>
        <p:nvPicPr>
          <p:cNvPr id="30723" name="图片 30722"/>
          <p:cNvPicPr>
            <a:picLocks noChangeAspect="1"/>
          </p:cNvPicPr>
          <p:nvPr/>
        </p:nvPicPr>
        <p:blipFill>
          <a:blip r:embed="rId3" cstate="print"/>
          <a:stretch>
            <a:fillRect/>
          </a:stretch>
        </p:blipFill>
        <p:spPr>
          <a:xfrm>
            <a:off x="0" y="2146300"/>
            <a:ext cx="5489575" cy="4514850"/>
          </a:xfrm>
          <a:prstGeom prst="rect">
            <a:avLst/>
          </a:prstGeom>
          <a:noFill/>
          <a:ln w="9525">
            <a:noFill/>
          </a:ln>
        </p:spPr>
      </p:pic>
      <p:sp>
        <p:nvSpPr>
          <p:cNvPr id="30724" name="文本框 30723"/>
          <p:cNvSpPr txBox="1"/>
          <p:nvPr/>
        </p:nvSpPr>
        <p:spPr>
          <a:xfrm>
            <a:off x="3386138" y="444500"/>
            <a:ext cx="3933825" cy="977900"/>
          </a:xfrm>
          <a:prstGeom prst="rect">
            <a:avLst/>
          </a:prstGeom>
          <a:noFill/>
          <a:ln w="9525">
            <a:noFill/>
          </a:ln>
        </p:spPr>
        <p:txBody>
          <a:bodyPr>
            <a:spAutoFit/>
          </a:bodyPr>
          <a:lstStyle/>
          <a:p>
            <a:pPr>
              <a:buClr>
                <a:schemeClr val="bg1"/>
              </a:buClr>
            </a:pPr>
            <a:r>
              <a:rPr lang="zh-CN" altLang="en-US" sz="6000" b="1" dirty="0">
                <a:latin typeface="Times New Roman" panose="02020603050405020304" pitchFamily="18" charset="0"/>
              </a:rPr>
              <a:t>牛刀小试</a:t>
            </a:r>
            <a:endParaRPr lang="zh-CN" altLang="en-US" sz="6000" b="1">
              <a:latin typeface="Times New Roman" panose="02020603050405020304" pitchFamily="18" charset="0"/>
            </a:endParaRPr>
          </a:p>
        </p:txBody>
      </p:sp>
      <p:sp>
        <p:nvSpPr>
          <p:cNvPr id="30726" name="矩形 30725"/>
          <p:cNvSpPr/>
          <p:nvPr/>
        </p:nvSpPr>
        <p:spPr>
          <a:xfrm>
            <a:off x="1738313" y="1479550"/>
            <a:ext cx="7594600" cy="1703388"/>
          </a:xfrm>
          <a:prstGeom prst="rect">
            <a:avLst/>
          </a:prstGeom>
        </p:spPr>
        <p:txBody>
          <a:bodyPr wrap="none" fromWordArt="1">
            <a:prstTxWarp prst="textChevronInverted">
              <a:avLst>
                <a:gd name="adj" fmla="val 75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你现在知道这是为什么吗？</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 fill="hold"/>
                                        <p:tgtEl>
                                          <p:spTgt spid="3072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 calcmode="lin" valueType="num">
                                      <p:cBhvr>
                                        <p:cTn id="12" dur="1" fill="hold"/>
                                        <p:tgtEl>
                                          <p:spTgt spid="3072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41985" descr="FR7048"/>
          <p:cNvPicPr>
            <a:picLocks noChangeAspect="1"/>
          </p:cNvPicPr>
          <p:nvPr/>
        </p:nvPicPr>
        <p:blipFill>
          <a:blip r:embed="rId2" cstate="print"/>
          <a:stretch>
            <a:fillRect/>
          </a:stretch>
        </p:blipFill>
        <p:spPr>
          <a:xfrm>
            <a:off x="0" y="0"/>
            <a:ext cx="10980738" cy="6661150"/>
          </a:xfrm>
          <a:prstGeom prst="rect">
            <a:avLst/>
          </a:prstGeom>
          <a:noFill/>
          <a:ln w="9525">
            <a:noFill/>
          </a:ln>
        </p:spPr>
      </p:pic>
      <p:pic>
        <p:nvPicPr>
          <p:cNvPr id="41987" name="图片 41986" descr="FR7048"/>
          <p:cNvPicPr>
            <a:picLocks noChangeAspect="1"/>
          </p:cNvPicPr>
          <p:nvPr/>
        </p:nvPicPr>
        <p:blipFill>
          <a:blip r:embed="rId2" cstate="print"/>
          <a:stretch>
            <a:fillRect/>
          </a:stretch>
        </p:blipFill>
        <p:spPr>
          <a:xfrm>
            <a:off x="0" y="9525"/>
            <a:ext cx="10980738" cy="6661150"/>
          </a:xfrm>
          <a:prstGeom prst="rect">
            <a:avLst/>
          </a:prstGeom>
          <a:noFill/>
          <a:ln w="9525">
            <a:noFill/>
          </a:ln>
        </p:spPr>
      </p:pic>
      <p:sp>
        <p:nvSpPr>
          <p:cNvPr id="41988" name="矩形 41987"/>
          <p:cNvSpPr/>
          <p:nvPr/>
        </p:nvSpPr>
        <p:spPr>
          <a:xfrm>
            <a:off x="-750887" y="2368550"/>
            <a:ext cx="11731625" cy="561975"/>
          </a:xfrm>
          <a:prstGeom prst="rect">
            <a:avLst/>
          </a:prstGeom>
          <a:noFill/>
          <a:ln w="9525">
            <a:noFill/>
          </a:ln>
        </p:spPr>
        <p:txBody>
          <a:bodyPr>
            <a:spAutoFit/>
          </a:bodyPr>
          <a:lstStyle/>
          <a:p>
            <a:pPr lvl="2">
              <a:buClr>
                <a:schemeClr val="bg1"/>
              </a:buClr>
            </a:pPr>
            <a:r>
              <a:rPr lang="en-US" altLang="zh-CN" sz="3200" b="1" dirty="0">
                <a:latin typeface="宋体" panose="02010600030101010101" pitchFamily="2" charset="-122"/>
              </a:rPr>
              <a:t>    </a:t>
            </a:r>
          </a:p>
        </p:txBody>
      </p:sp>
      <p:sp>
        <p:nvSpPr>
          <p:cNvPr id="41989" name="矩形 41988"/>
          <p:cNvSpPr/>
          <p:nvPr/>
        </p:nvSpPr>
        <p:spPr>
          <a:xfrm>
            <a:off x="0" y="0"/>
            <a:ext cx="10980738" cy="3824288"/>
          </a:xfrm>
          <a:prstGeom prst="rect">
            <a:avLst/>
          </a:prstGeom>
          <a:noFill/>
          <a:ln w="9525">
            <a:noFill/>
          </a:ln>
        </p:spPr>
        <p:txBody>
          <a:bodyPr>
            <a:spAutoFit/>
          </a:bodyPr>
          <a:lstStyle/>
          <a:p>
            <a:pPr lvl="2"/>
            <a:r>
              <a:rPr lang="zh-CN" altLang="en-US" sz="3600" b="1" dirty="0">
                <a:latin typeface="Times New Roman" panose="02020603050405020304" pitchFamily="18" charset="0"/>
              </a:rPr>
              <a:t>　　游泳后刚从水中上岸会感到冷，如果有风，甚至会冷得打颤，是因为水蒸发时要从身体吸热；</a:t>
            </a:r>
          </a:p>
          <a:p>
            <a:pPr lvl="2"/>
            <a:r>
              <a:rPr lang="zh-CN" altLang="en-US" sz="3600" b="1" dirty="0">
                <a:latin typeface="Times New Roman" panose="02020603050405020304" pitchFamily="18" charset="0"/>
              </a:rPr>
              <a:t>　　没有汗腺的狗，酷暑时不能靠身体出汗来散热，只得伸长舌头，大口大口喘气，靠加快呼吸，增加蒸发量来散热了。</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2"/>
          <p:cNvSpPr txBox="1"/>
          <p:nvPr/>
        </p:nvSpPr>
        <p:spPr>
          <a:xfrm>
            <a:off x="1528763" y="434975"/>
            <a:ext cx="3238500" cy="579438"/>
          </a:xfrm>
          <a:prstGeom prst="rect">
            <a:avLst/>
          </a:prstGeom>
          <a:noFill/>
          <a:ln w="9525">
            <a:noFill/>
          </a:ln>
        </p:spPr>
        <p:txBody>
          <a:bodyPr>
            <a:spAutoFit/>
          </a:bodyPr>
          <a:lstStyle/>
          <a:p>
            <a:pPr>
              <a:spcBef>
                <a:spcPct val="50000"/>
              </a:spcBef>
            </a:pPr>
            <a:r>
              <a:rPr lang="zh-CN" altLang="en-US" sz="3200" b="1" dirty="0">
                <a:solidFill>
                  <a:srgbClr val="000000"/>
                </a:solidFill>
                <a:latin typeface="Arial" panose="020B0604020202020204" pitchFamily="34" charset="0"/>
              </a:rPr>
              <a:t>简易</a:t>
            </a:r>
            <a:r>
              <a:rPr lang="zh-CN" altLang="en-US" sz="3200" b="1" dirty="0">
                <a:solidFill>
                  <a:srgbClr val="000000"/>
                </a:solidFill>
                <a:latin typeface="宋体" panose="02010600030101010101" pitchFamily="2" charset="-122"/>
              </a:rPr>
              <a:t>“</a:t>
            </a:r>
            <a:r>
              <a:rPr lang="zh-CN" altLang="en-US" sz="3200" b="1" dirty="0">
                <a:solidFill>
                  <a:srgbClr val="000000"/>
                </a:solidFill>
                <a:latin typeface="Arial" panose="020B0604020202020204" pitchFamily="34" charset="0"/>
              </a:rPr>
              <a:t>冰箱</a:t>
            </a:r>
            <a:r>
              <a:rPr lang="zh-CN" altLang="en-US" sz="3200" b="1" dirty="0">
                <a:solidFill>
                  <a:srgbClr val="000000"/>
                </a:solidFill>
                <a:latin typeface="宋体" panose="02010600030101010101" pitchFamily="2" charset="-122"/>
              </a:rPr>
              <a:t>”</a:t>
            </a:r>
            <a:endParaRPr lang="zh-CN" altLang="en-US" sz="3200" b="1" dirty="0">
              <a:solidFill>
                <a:srgbClr val="000000"/>
              </a:solidFill>
              <a:latin typeface="Arial" panose="020B0604020202020204" pitchFamily="34" charset="0"/>
            </a:endParaRPr>
          </a:p>
        </p:txBody>
      </p:sp>
      <p:pic>
        <p:nvPicPr>
          <p:cNvPr id="88069" name="图片 3"/>
          <p:cNvPicPr>
            <a:picLocks noChangeAspect="1"/>
          </p:cNvPicPr>
          <p:nvPr/>
        </p:nvPicPr>
        <p:blipFill>
          <a:blip r:embed="rId2" cstate="print"/>
          <a:stretch>
            <a:fillRect/>
          </a:stretch>
        </p:blipFill>
        <p:spPr>
          <a:xfrm>
            <a:off x="2339975" y="1266825"/>
            <a:ext cx="4140200" cy="3817938"/>
          </a:xfrm>
          <a:prstGeom prst="rect">
            <a:avLst/>
          </a:prstGeom>
          <a:noFill/>
          <a:ln w="9525" cap="flat" cmpd="sng">
            <a:solidFill>
              <a:schemeClr val="tx1"/>
            </a:solidFill>
            <a:prstDash val="solid"/>
            <a:miter/>
            <a:headEnd type="none" w="med" len="med"/>
            <a:tailEnd type="none" w="med" len="med"/>
          </a:ln>
        </p:spPr>
      </p:pic>
      <p:pic>
        <p:nvPicPr>
          <p:cNvPr id="88070" name="图片 4"/>
          <p:cNvPicPr>
            <a:picLocks noChangeAspect="1"/>
          </p:cNvPicPr>
          <p:nvPr/>
        </p:nvPicPr>
        <p:blipFill>
          <a:blip r:embed="rId3" cstate="print"/>
          <a:stretch>
            <a:fillRect/>
          </a:stretch>
        </p:blipFill>
        <p:spPr>
          <a:xfrm>
            <a:off x="2339975" y="1266825"/>
            <a:ext cx="4140200" cy="3817938"/>
          </a:xfrm>
          <a:prstGeom prst="rect">
            <a:avLst/>
          </a:prstGeom>
          <a:noFill/>
          <a:ln w="9525" cap="flat" cmpd="sng">
            <a:solidFill>
              <a:schemeClr val="tx1"/>
            </a:solidFill>
            <a:prstDash val="solid"/>
            <a:miter/>
            <a:headEnd type="none" w="med" len="med"/>
            <a:tailEnd type="none" w="med" len="med"/>
          </a:ln>
        </p:spPr>
      </p:pic>
      <p:pic>
        <p:nvPicPr>
          <p:cNvPr id="88071" name="图片 5"/>
          <p:cNvPicPr>
            <a:picLocks noChangeAspect="1"/>
          </p:cNvPicPr>
          <p:nvPr/>
        </p:nvPicPr>
        <p:blipFill>
          <a:blip r:embed="rId4" cstate="print"/>
          <a:stretch>
            <a:fillRect/>
          </a:stretch>
        </p:blipFill>
        <p:spPr>
          <a:xfrm>
            <a:off x="2339975" y="1266825"/>
            <a:ext cx="4140200" cy="3817938"/>
          </a:xfrm>
          <a:prstGeom prst="rect">
            <a:avLst/>
          </a:prstGeom>
          <a:noFill/>
          <a:ln w="9525" cap="flat" cmpd="sng">
            <a:solidFill>
              <a:schemeClr val="tx1"/>
            </a:solidFill>
            <a:prstDash val="solid"/>
            <a:miter/>
            <a:headEnd type="none" w="med" len="med"/>
            <a:tailEnd type="none" w="med" len="med"/>
          </a:ln>
        </p:spPr>
      </p:pic>
      <p:pic>
        <p:nvPicPr>
          <p:cNvPr id="88072" name="图片 6"/>
          <p:cNvPicPr>
            <a:picLocks noChangeAspect="1"/>
          </p:cNvPicPr>
          <p:nvPr/>
        </p:nvPicPr>
        <p:blipFill>
          <a:blip r:embed="rId5" cstate="print"/>
          <a:stretch>
            <a:fillRect/>
          </a:stretch>
        </p:blipFill>
        <p:spPr>
          <a:xfrm>
            <a:off x="2339975" y="1266825"/>
            <a:ext cx="4140200" cy="3817938"/>
          </a:xfrm>
          <a:prstGeom prst="rect">
            <a:avLst/>
          </a:prstGeom>
          <a:noFill/>
          <a:ln w="9525" cap="flat" cmpd="sng">
            <a:solidFill>
              <a:schemeClr val="tx1"/>
            </a:solidFill>
            <a:prstDash val="solid"/>
            <a:miter/>
            <a:headEnd type="none" w="med" len="med"/>
            <a:tailEnd type="none" w="med" len="med"/>
          </a:ln>
        </p:spPr>
      </p:pic>
      <p:pic>
        <p:nvPicPr>
          <p:cNvPr id="88073" name="图片 2"/>
          <p:cNvPicPr>
            <a:picLocks noChangeAspect="1"/>
          </p:cNvPicPr>
          <p:nvPr/>
        </p:nvPicPr>
        <p:blipFill>
          <a:blip r:embed="rId6" cstate="print"/>
          <a:stretch>
            <a:fillRect/>
          </a:stretch>
        </p:blipFill>
        <p:spPr>
          <a:xfrm>
            <a:off x="2352675" y="1273175"/>
            <a:ext cx="4140200" cy="3817938"/>
          </a:xfrm>
          <a:prstGeom prst="rect">
            <a:avLst/>
          </a:prstGeom>
          <a:noFill/>
          <a:ln w="9525" cap="flat" cmpd="sng">
            <a:solidFill>
              <a:schemeClr val="tx1"/>
            </a:solidFill>
            <a:prstDash val="solid"/>
            <a:miter/>
            <a:headEnd type="none" w="med" len="med"/>
            <a:tailEnd type="none" w="med" len="med"/>
          </a:ln>
        </p:spPr>
      </p:pic>
      <p:sp>
        <p:nvSpPr>
          <p:cNvPr id="88074" name="文本框 88073"/>
          <p:cNvSpPr txBox="1"/>
          <p:nvPr/>
        </p:nvSpPr>
        <p:spPr>
          <a:xfrm>
            <a:off x="7167563" y="1806575"/>
            <a:ext cx="2895600" cy="1554163"/>
          </a:xfrm>
          <a:prstGeom prst="rect">
            <a:avLst/>
          </a:prstGeom>
          <a:noFill/>
          <a:ln w="9525">
            <a:noFill/>
          </a:ln>
        </p:spPr>
        <p:txBody>
          <a:bodyPr>
            <a:spAutoFit/>
          </a:bodyPr>
          <a:lstStyle/>
          <a:p>
            <a:r>
              <a:rPr lang="zh-CN" altLang="en-US" sz="3200" dirty="0">
                <a:solidFill>
                  <a:srgbClr val="000000"/>
                </a:solidFill>
                <a:latin typeface="Times New Roman" panose="02020603050405020304" pitchFamily="18" charset="0"/>
              </a:rPr>
              <a:t>生活中的电冰箱就是根据这一原理制成的</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500"/>
                                        <p:tgtEl>
                                          <p:spTgt spid="88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fade">
                                      <p:cBhvr>
                                        <p:cTn id="12" dur="500"/>
                                        <p:tgtEl>
                                          <p:spTgt spid="880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71"/>
                                        </p:tgtEl>
                                        <p:attrNameLst>
                                          <p:attrName>style.visibility</p:attrName>
                                        </p:attrNameLst>
                                      </p:cBhvr>
                                      <p:to>
                                        <p:strVal val="visible"/>
                                      </p:to>
                                    </p:set>
                                    <p:animEffect transition="in" filter="fade">
                                      <p:cBhvr>
                                        <p:cTn id="17" dur="500"/>
                                        <p:tgtEl>
                                          <p:spTgt spid="880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72"/>
                                        </p:tgtEl>
                                        <p:attrNameLst>
                                          <p:attrName>style.visibility</p:attrName>
                                        </p:attrNameLst>
                                      </p:cBhvr>
                                      <p:to>
                                        <p:strVal val="visible"/>
                                      </p:to>
                                    </p:set>
                                    <p:animEffect transition="in" filter="fade">
                                      <p:cBhvr>
                                        <p:cTn id="22" dur="500"/>
                                        <p:tgtEl>
                                          <p:spTgt spid="880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73"/>
                                        </p:tgtEl>
                                        <p:attrNameLst>
                                          <p:attrName>style.visibility</p:attrName>
                                        </p:attrNameLst>
                                      </p:cBhvr>
                                      <p:to>
                                        <p:strVal val="visible"/>
                                      </p:to>
                                    </p:set>
                                    <p:animEffect transition="in" filter="fade">
                                      <p:cBhvr>
                                        <p:cTn id="27" dur="500"/>
                                        <p:tgtEl>
                                          <p:spTgt spid="8807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8074"/>
                                        </p:tgtEl>
                                        <p:attrNameLst>
                                          <p:attrName>style.visibility</p:attrName>
                                        </p:attrNameLst>
                                      </p:cBhvr>
                                      <p:to>
                                        <p:strVal val="visible"/>
                                      </p:to>
                                    </p:set>
                                    <p:animEffect transition="in" filter="wheel(4)">
                                      <p:cBhvr>
                                        <p:cTn id="32" dur="20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文本框 77827"/>
          <p:cNvSpPr txBox="1"/>
          <p:nvPr/>
        </p:nvSpPr>
        <p:spPr>
          <a:xfrm>
            <a:off x="3052763" y="358775"/>
            <a:ext cx="42989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影响蒸发快慢的因素</a:t>
            </a:r>
          </a:p>
        </p:txBody>
      </p:sp>
      <p:sp>
        <p:nvSpPr>
          <p:cNvPr id="77829" name="文本框 77828"/>
          <p:cNvSpPr txBox="1"/>
          <p:nvPr/>
        </p:nvSpPr>
        <p:spPr>
          <a:xfrm>
            <a:off x="1147763" y="1095375"/>
            <a:ext cx="63563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猜想</a:t>
            </a:r>
            <a:r>
              <a:rPr lang="en-US" altLang="zh-CN" sz="3600" dirty="0">
                <a:solidFill>
                  <a:srgbClr val="000000"/>
                </a:solidFill>
                <a:latin typeface="黑体" panose="02010609060101010101" pitchFamily="2" charset="-122"/>
                <a:ea typeface="黑体" panose="02010609060101010101" pitchFamily="2" charset="-122"/>
              </a:rPr>
              <a:t>1</a:t>
            </a:r>
            <a:r>
              <a:rPr lang="zh-CN" altLang="en-US" sz="3600" dirty="0">
                <a:solidFill>
                  <a:srgbClr val="000000"/>
                </a:solidFill>
                <a:latin typeface="黑体" panose="02010609060101010101" pitchFamily="2" charset="-122"/>
                <a:ea typeface="黑体" panose="02010609060101010101" pitchFamily="2" charset="-122"/>
              </a:rPr>
              <a:t>：与液体温度高低有关。</a:t>
            </a:r>
          </a:p>
        </p:txBody>
      </p:sp>
      <p:sp>
        <p:nvSpPr>
          <p:cNvPr id="77830" name="文本框 77829"/>
          <p:cNvSpPr txBox="1"/>
          <p:nvPr/>
        </p:nvSpPr>
        <p:spPr>
          <a:xfrm>
            <a:off x="1147763" y="1781175"/>
            <a:ext cx="68135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猜想</a:t>
            </a:r>
            <a:r>
              <a:rPr lang="en-US" altLang="zh-CN" sz="3600" dirty="0">
                <a:solidFill>
                  <a:srgbClr val="000000"/>
                </a:solidFill>
                <a:latin typeface="黑体" panose="02010609060101010101" pitchFamily="2" charset="-122"/>
                <a:ea typeface="黑体" panose="02010609060101010101" pitchFamily="2" charset="-122"/>
              </a:rPr>
              <a:t>2</a:t>
            </a:r>
            <a:r>
              <a:rPr lang="zh-CN" altLang="en-US" sz="3600" dirty="0">
                <a:solidFill>
                  <a:srgbClr val="000000"/>
                </a:solidFill>
                <a:latin typeface="黑体" panose="02010609060101010101" pitchFamily="2" charset="-122"/>
                <a:ea typeface="黑体" panose="02010609060101010101" pitchFamily="2" charset="-122"/>
              </a:rPr>
              <a:t>：与液体表面积大小有关。</a:t>
            </a:r>
          </a:p>
        </p:txBody>
      </p:sp>
      <p:sp>
        <p:nvSpPr>
          <p:cNvPr id="77831" name="文本框 77830"/>
          <p:cNvSpPr txBox="1"/>
          <p:nvPr/>
        </p:nvSpPr>
        <p:spPr>
          <a:xfrm>
            <a:off x="1147763" y="2543175"/>
            <a:ext cx="81851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猜想</a:t>
            </a:r>
            <a:r>
              <a:rPr lang="en-US" altLang="zh-CN" sz="3600" dirty="0">
                <a:solidFill>
                  <a:srgbClr val="000000"/>
                </a:solidFill>
                <a:latin typeface="黑体" panose="02010609060101010101" pitchFamily="2" charset="-122"/>
                <a:ea typeface="黑体" panose="02010609060101010101" pitchFamily="2" charset="-122"/>
              </a:rPr>
              <a:t>3</a:t>
            </a:r>
            <a:r>
              <a:rPr lang="zh-CN" altLang="en-US" sz="3600" dirty="0">
                <a:solidFill>
                  <a:srgbClr val="000000"/>
                </a:solidFill>
                <a:latin typeface="黑体" panose="02010609060101010101" pitchFamily="2" charset="-122"/>
                <a:ea typeface="黑体" panose="02010609060101010101" pitchFamily="2" charset="-122"/>
              </a:rPr>
              <a:t>：与液体表面上空气流快慢有关。</a:t>
            </a:r>
          </a:p>
        </p:txBody>
      </p:sp>
      <p:sp>
        <p:nvSpPr>
          <p:cNvPr id="77832" name="文本框 77831"/>
          <p:cNvSpPr txBox="1"/>
          <p:nvPr/>
        </p:nvSpPr>
        <p:spPr>
          <a:xfrm>
            <a:off x="1223963" y="3228975"/>
            <a:ext cx="54419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猜想</a:t>
            </a:r>
            <a:r>
              <a:rPr lang="en-US" altLang="zh-CN" sz="3600" dirty="0">
                <a:solidFill>
                  <a:srgbClr val="000000"/>
                </a:solidFill>
                <a:latin typeface="黑体" panose="02010609060101010101" pitchFamily="2" charset="-122"/>
                <a:ea typeface="黑体" panose="02010609060101010101" pitchFamily="2" charset="-122"/>
              </a:rPr>
              <a:t>4</a:t>
            </a:r>
            <a:r>
              <a:rPr lang="zh-CN" altLang="en-US" sz="3600" dirty="0">
                <a:solidFill>
                  <a:srgbClr val="000000"/>
                </a:solidFill>
                <a:latin typeface="黑体" panose="02010609060101010101" pitchFamily="2" charset="-122"/>
                <a:ea typeface="黑体" panose="02010609060101010101" pitchFamily="2" charset="-122"/>
              </a:rPr>
              <a:t>：与液体多少有关。</a:t>
            </a:r>
          </a:p>
        </p:txBody>
      </p:sp>
      <p:sp>
        <p:nvSpPr>
          <p:cNvPr id="77833" name="文本框 77832"/>
          <p:cNvSpPr txBox="1"/>
          <p:nvPr/>
        </p:nvSpPr>
        <p:spPr>
          <a:xfrm>
            <a:off x="995363" y="4244975"/>
            <a:ext cx="8870950" cy="641350"/>
          </a:xfrm>
          <a:prstGeom prst="rect">
            <a:avLst/>
          </a:prstGeom>
          <a:noFill/>
          <a:ln w="9525">
            <a:noFill/>
          </a:ln>
        </p:spPr>
        <p:txBody>
          <a:bodyPr wrap="none" anchor="t">
            <a:spAutoFit/>
          </a:bodyPr>
          <a:lstStyle/>
          <a:p>
            <a:r>
              <a:rPr lang="zh-CN" altLang="en-US" sz="3600" dirty="0">
                <a:solidFill>
                  <a:srgbClr val="000000"/>
                </a:solidFill>
                <a:latin typeface="黑体" panose="02010609060101010101" pitchFamily="2" charset="-122"/>
                <a:ea typeface="黑体" panose="02010609060101010101" pitchFamily="2" charset="-122"/>
              </a:rPr>
              <a:t>验证方法：采用控制变量法进行实验验证。</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barn(inHorizontal)">
                                      <p:cBhvr>
                                        <p:cTn id="7" dur="3000"/>
                                        <p:tgtEl>
                                          <p:spTgt spid="778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barn(inHorizontal)">
                                      <p:cBhvr>
                                        <p:cTn id="12" dur="3000"/>
                                        <p:tgtEl>
                                          <p:spTgt spid="778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7831"/>
                                        </p:tgtEl>
                                        <p:attrNameLst>
                                          <p:attrName>style.visibility</p:attrName>
                                        </p:attrNameLst>
                                      </p:cBhvr>
                                      <p:to>
                                        <p:strVal val="visible"/>
                                      </p:to>
                                    </p:set>
                                    <p:animEffect transition="in" filter="barn(inHorizontal)">
                                      <p:cBhvr>
                                        <p:cTn id="17" dur="3000"/>
                                        <p:tgtEl>
                                          <p:spTgt spid="778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7832"/>
                                        </p:tgtEl>
                                        <p:attrNameLst>
                                          <p:attrName>style.visibility</p:attrName>
                                        </p:attrNameLst>
                                      </p:cBhvr>
                                      <p:to>
                                        <p:strVal val="visible"/>
                                      </p:to>
                                    </p:set>
                                    <p:animEffect transition="in" filter="barn(inHorizontal)">
                                      <p:cBhvr>
                                        <p:cTn id="22" dur="3000"/>
                                        <p:tgtEl>
                                          <p:spTgt spid="778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7833"/>
                                        </p:tgtEl>
                                        <p:attrNameLst>
                                          <p:attrName>style.visibility</p:attrName>
                                        </p:attrNameLst>
                                      </p:cBhvr>
                                      <p:to>
                                        <p:strVal val="visible"/>
                                      </p:to>
                                    </p:set>
                                    <p:animEffect transition="in" filter="barn(inHorizontal)">
                                      <p:cBhvr>
                                        <p:cTn id="27" dur="30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P spid="77832" grpId="0"/>
      <p:bldP spid="7783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2" name="文本框 78851"/>
          <p:cNvSpPr txBox="1"/>
          <p:nvPr/>
        </p:nvSpPr>
        <p:spPr>
          <a:xfrm>
            <a:off x="1604169" y="434975"/>
            <a:ext cx="8076406"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dirty="0">
                <a:latin typeface="黑体" panose="02010609060101010101" pitchFamily="2" charset="-122"/>
                <a:ea typeface="黑体" panose="02010609060101010101" pitchFamily="2" charset="-122"/>
              </a:rPr>
              <a:t>1</a:t>
            </a:r>
            <a:r>
              <a:rPr lang="zh-CN" altLang="en-US" sz="3200" dirty="0">
                <a:latin typeface="黑体" panose="02010609060101010101" pitchFamily="2" charset="-122"/>
                <a:ea typeface="黑体" panose="02010609060101010101" pitchFamily="2" charset="-122"/>
              </a:rPr>
              <a:t>、生活经验告诉我们：其他条件相同时，液体蒸发的快慢与液体的多少有关。</a:t>
            </a:r>
          </a:p>
        </p:txBody>
      </p:sp>
      <p:sp>
        <p:nvSpPr>
          <p:cNvPr id="78854" name="文本框 78853"/>
          <p:cNvSpPr txBox="1"/>
          <p:nvPr/>
        </p:nvSpPr>
        <p:spPr>
          <a:xfrm>
            <a:off x="2289969" y="3330575"/>
            <a:ext cx="7315200" cy="954107"/>
          </a:xfrm>
          <a:prstGeom prst="rect">
            <a:avLst/>
          </a:prstGeom>
          <a:noFill/>
          <a:ln w="9525">
            <a:noFill/>
          </a:ln>
        </p:spPr>
        <p:txBody>
          <a:bodyPr wrap="square">
            <a:spAutoFit/>
          </a:bodyPr>
          <a:lstStyle/>
          <a:p>
            <a:r>
              <a:rPr lang="en-US" altLang="zh-CN" sz="2800" dirty="0">
                <a:solidFill>
                  <a:schemeClr val="tx2">
                    <a:lumMod val="10000"/>
                  </a:schemeClr>
                </a:solidFill>
                <a:latin typeface="仿宋" pitchFamily="49" charset="-122"/>
                <a:ea typeface="仿宋" pitchFamily="49" charset="-122"/>
              </a:rPr>
              <a:t>3</a:t>
            </a:r>
            <a:r>
              <a:rPr lang="zh-CN" altLang="en-US" sz="2800" dirty="0">
                <a:solidFill>
                  <a:schemeClr val="tx2">
                    <a:lumMod val="10000"/>
                  </a:schemeClr>
                </a:solidFill>
                <a:latin typeface="仿宋" pitchFamily="49" charset="-122"/>
                <a:ea typeface="仿宋" pitchFamily="49" charset="-122"/>
              </a:rPr>
              <a:t>、实验</a:t>
            </a:r>
            <a:r>
              <a:rPr lang="en-US" altLang="zh-CN" sz="2800" dirty="0">
                <a:solidFill>
                  <a:schemeClr val="tx2">
                    <a:lumMod val="10000"/>
                  </a:schemeClr>
                </a:solidFill>
                <a:latin typeface="仿宋" pitchFamily="49" charset="-122"/>
                <a:ea typeface="仿宋" pitchFamily="49" charset="-122"/>
              </a:rPr>
              <a:t>2</a:t>
            </a:r>
            <a:r>
              <a:rPr lang="zh-CN" altLang="en-US" sz="2800" dirty="0">
                <a:solidFill>
                  <a:schemeClr val="tx2">
                    <a:lumMod val="10000"/>
                  </a:schemeClr>
                </a:solidFill>
                <a:latin typeface="仿宋" pitchFamily="49" charset="-122"/>
                <a:ea typeface="仿宋" pitchFamily="49" charset="-122"/>
              </a:rPr>
              <a:t>告诉我们：其他条件相同时，液体蒸发的快慢与液体表面积的大小有关。</a:t>
            </a:r>
          </a:p>
        </p:txBody>
      </p:sp>
      <p:sp>
        <p:nvSpPr>
          <p:cNvPr id="78855" name="文本框 78854"/>
          <p:cNvSpPr txBox="1"/>
          <p:nvPr/>
        </p:nvSpPr>
        <p:spPr>
          <a:xfrm>
            <a:off x="2061369" y="2035175"/>
            <a:ext cx="7619206" cy="954107"/>
          </a:xfrm>
          <a:prstGeom prst="rect">
            <a:avLst/>
          </a:prstGeom>
          <a:noFill/>
          <a:ln w="9525">
            <a:noFill/>
          </a:ln>
        </p:spPr>
        <p:txBody>
          <a:bodyPr wrap="square">
            <a:spAutoFit/>
          </a:bodyPr>
          <a:lstStyle/>
          <a:p>
            <a:r>
              <a:rPr lang="en-US" altLang="zh-CN" sz="2800" dirty="0">
                <a:solidFill>
                  <a:schemeClr val="tx2">
                    <a:lumMod val="10000"/>
                  </a:schemeClr>
                </a:solidFill>
                <a:latin typeface="仿宋" pitchFamily="49" charset="-122"/>
                <a:ea typeface="仿宋" pitchFamily="49" charset="-122"/>
              </a:rPr>
              <a:t>2</a:t>
            </a:r>
            <a:r>
              <a:rPr lang="zh-CN" altLang="en-US" sz="2800" dirty="0">
                <a:solidFill>
                  <a:schemeClr val="tx2">
                    <a:lumMod val="10000"/>
                  </a:schemeClr>
                </a:solidFill>
                <a:latin typeface="仿宋" pitchFamily="49" charset="-122"/>
                <a:ea typeface="仿宋" pitchFamily="49" charset="-122"/>
              </a:rPr>
              <a:t>、实验</a:t>
            </a:r>
            <a:r>
              <a:rPr lang="en-US" altLang="zh-CN" sz="2800" dirty="0">
                <a:solidFill>
                  <a:schemeClr val="tx2">
                    <a:lumMod val="10000"/>
                  </a:schemeClr>
                </a:solidFill>
                <a:latin typeface="仿宋" pitchFamily="49" charset="-122"/>
                <a:ea typeface="仿宋" pitchFamily="49" charset="-122"/>
              </a:rPr>
              <a:t>1</a:t>
            </a:r>
            <a:r>
              <a:rPr lang="zh-CN" altLang="en-US" sz="2800" dirty="0">
                <a:solidFill>
                  <a:schemeClr val="tx2">
                    <a:lumMod val="10000"/>
                  </a:schemeClr>
                </a:solidFill>
                <a:latin typeface="仿宋" pitchFamily="49" charset="-122"/>
                <a:ea typeface="仿宋" pitchFamily="49" charset="-122"/>
              </a:rPr>
              <a:t>告诉我们：其他条件相同时，液体蒸发的快慢与液体温度的高低有关。</a:t>
            </a:r>
          </a:p>
        </p:txBody>
      </p:sp>
      <p:sp>
        <p:nvSpPr>
          <p:cNvPr id="78856" name="文本框 78855"/>
          <p:cNvSpPr txBox="1"/>
          <p:nvPr/>
        </p:nvSpPr>
        <p:spPr>
          <a:xfrm>
            <a:off x="2061369" y="4778375"/>
            <a:ext cx="8076406" cy="954107"/>
          </a:xfrm>
          <a:prstGeom prst="rect">
            <a:avLst/>
          </a:prstGeom>
          <a:noFill/>
          <a:ln w="9525">
            <a:noFill/>
          </a:ln>
        </p:spPr>
        <p:txBody>
          <a:bodyPr wrap="square">
            <a:spAutoFit/>
          </a:bodyPr>
          <a:lstStyle/>
          <a:p>
            <a:r>
              <a:rPr lang="en-US" altLang="zh-CN" sz="2800" dirty="0">
                <a:solidFill>
                  <a:schemeClr val="tx2">
                    <a:lumMod val="10000"/>
                  </a:schemeClr>
                </a:solidFill>
                <a:latin typeface="仿宋" pitchFamily="49" charset="-122"/>
                <a:ea typeface="仿宋" pitchFamily="49" charset="-122"/>
              </a:rPr>
              <a:t>4</a:t>
            </a:r>
            <a:r>
              <a:rPr lang="zh-CN" altLang="en-US" sz="2800" dirty="0">
                <a:solidFill>
                  <a:schemeClr val="tx2">
                    <a:lumMod val="10000"/>
                  </a:schemeClr>
                </a:solidFill>
                <a:latin typeface="仿宋" pitchFamily="49" charset="-122"/>
                <a:ea typeface="仿宋" pitchFamily="49" charset="-122"/>
              </a:rPr>
              <a:t>、实验</a:t>
            </a:r>
            <a:r>
              <a:rPr lang="en-US" altLang="zh-CN" sz="2800" dirty="0">
                <a:solidFill>
                  <a:schemeClr val="tx2">
                    <a:lumMod val="10000"/>
                  </a:schemeClr>
                </a:solidFill>
                <a:latin typeface="仿宋" pitchFamily="49" charset="-122"/>
                <a:ea typeface="仿宋" pitchFamily="49" charset="-122"/>
              </a:rPr>
              <a:t>3</a:t>
            </a:r>
            <a:r>
              <a:rPr lang="zh-CN" altLang="en-US" sz="2800" dirty="0">
                <a:solidFill>
                  <a:schemeClr val="tx2">
                    <a:lumMod val="10000"/>
                  </a:schemeClr>
                </a:solidFill>
                <a:latin typeface="仿宋" pitchFamily="49" charset="-122"/>
                <a:ea typeface="仿宋" pitchFamily="49" charset="-122"/>
              </a:rPr>
              <a:t>告诉我们：其他条件相同时，液体蒸发的快慢与液体表面上空气流快慢有关。</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arn(inHorizontal)">
                                      <p:cBhvr>
                                        <p:cTn id="7" dur="30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8855"/>
                                        </p:tgtEl>
                                        <p:attrNameLst>
                                          <p:attrName>style.visibility</p:attrName>
                                        </p:attrNameLst>
                                      </p:cBhvr>
                                      <p:to>
                                        <p:strVal val="visible"/>
                                      </p:to>
                                    </p:set>
                                    <p:animEffect transition="in" filter="barn(inHorizontal)">
                                      <p:cBhvr>
                                        <p:cTn id="12" dur="3000"/>
                                        <p:tgtEl>
                                          <p:spTgt spid="788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8856"/>
                                        </p:tgtEl>
                                        <p:attrNameLst>
                                          <p:attrName>style.visibility</p:attrName>
                                        </p:attrNameLst>
                                      </p:cBhvr>
                                      <p:to>
                                        <p:strVal val="visible"/>
                                      </p:to>
                                    </p:set>
                                    <p:animEffect transition="in" filter="barn(inHorizontal)">
                                      <p:cBhvr>
                                        <p:cTn id="17" dur="3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55" grpId="0"/>
      <p:bldP spid="788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文本框 82947"/>
          <p:cNvSpPr txBox="1"/>
          <p:nvPr/>
        </p:nvSpPr>
        <p:spPr>
          <a:xfrm>
            <a:off x="1379538" y="282575"/>
            <a:ext cx="7924800" cy="641350"/>
          </a:xfrm>
          <a:prstGeom prst="rect">
            <a:avLst/>
          </a:prstGeom>
          <a:noFill/>
          <a:ln w="9525">
            <a:noFill/>
          </a:ln>
        </p:spPr>
        <p:txBody>
          <a:bodyPr>
            <a:spAutoFit/>
          </a:bodyPr>
          <a:lstStyle/>
          <a:p>
            <a:r>
              <a:rPr lang="zh-CN" altLang="en-US" sz="3600" dirty="0">
                <a:latin typeface="黑体" panose="02010609060101010101" pitchFamily="2" charset="-122"/>
                <a:ea typeface="黑体" panose="02010609060101010101" pitchFamily="2" charset="-122"/>
              </a:rPr>
              <a:t>你有什么办法加快液体的蒸发吗？</a:t>
            </a:r>
          </a:p>
        </p:txBody>
      </p:sp>
      <p:sp>
        <p:nvSpPr>
          <p:cNvPr id="82949" name="文本框 82948"/>
          <p:cNvSpPr txBox="1"/>
          <p:nvPr/>
        </p:nvSpPr>
        <p:spPr>
          <a:xfrm>
            <a:off x="1303338" y="1349375"/>
            <a:ext cx="7924800" cy="641350"/>
          </a:xfrm>
          <a:prstGeom prst="rect">
            <a:avLst/>
          </a:prstGeom>
          <a:noFill/>
          <a:ln w="9525">
            <a:noFill/>
          </a:ln>
        </p:spPr>
        <p:txBody>
          <a:bodyPr>
            <a:spAutoFit/>
          </a:bodyPr>
          <a:lstStyle/>
          <a:p>
            <a:r>
              <a:rPr lang="zh-CN" altLang="en-US" sz="3600" dirty="0">
                <a:latin typeface="黑体" panose="02010609060101010101" pitchFamily="2" charset="-122"/>
                <a:ea typeface="黑体" panose="02010609060101010101" pitchFamily="2" charset="-122"/>
              </a:rPr>
              <a:t>你有什么办法减慢液体的蒸发吗？</a:t>
            </a:r>
          </a:p>
        </p:txBody>
      </p:sp>
      <p:sp>
        <p:nvSpPr>
          <p:cNvPr id="82951" name="文本框 82950"/>
          <p:cNvSpPr txBox="1"/>
          <p:nvPr/>
        </p:nvSpPr>
        <p:spPr>
          <a:xfrm>
            <a:off x="1074738" y="2339975"/>
            <a:ext cx="9906000" cy="1190625"/>
          </a:xfrm>
          <a:prstGeom prst="rect">
            <a:avLst/>
          </a:prstGeom>
          <a:noFill/>
          <a:ln w="9525">
            <a:noFill/>
          </a:ln>
        </p:spPr>
        <p:txBody>
          <a:bodyPr>
            <a:spAutoFit/>
          </a:bodyPr>
          <a:lstStyle/>
          <a:p>
            <a:r>
              <a:rPr lang="zh-CN" altLang="en-US" sz="3600" dirty="0">
                <a:latin typeface="黑体" panose="02010609060101010101" pitchFamily="2" charset="-122"/>
                <a:ea typeface="黑体" panose="02010609060101010101" pitchFamily="2" charset="-122"/>
              </a:rPr>
              <a:t>农民在晒稻谷时，为什么要将稻谷放在向阳地方并摊开来晒？</a:t>
            </a:r>
          </a:p>
        </p:txBody>
      </p:sp>
      <p:sp>
        <p:nvSpPr>
          <p:cNvPr id="82952" name="文本框 82951"/>
          <p:cNvSpPr txBox="1"/>
          <p:nvPr/>
        </p:nvSpPr>
        <p:spPr>
          <a:xfrm>
            <a:off x="998538" y="4244975"/>
            <a:ext cx="9906000" cy="1190625"/>
          </a:xfrm>
          <a:prstGeom prst="rect">
            <a:avLst/>
          </a:prstGeom>
          <a:noFill/>
          <a:ln w="9525">
            <a:noFill/>
          </a:ln>
        </p:spPr>
        <p:txBody>
          <a:bodyPr>
            <a:spAutoFit/>
          </a:bodyPr>
          <a:lstStyle/>
          <a:p>
            <a:r>
              <a:rPr lang="zh-CN" altLang="en-US" sz="3600" dirty="0">
                <a:latin typeface="黑体" panose="02010609060101010101" pitchFamily="2" charset="-122"/>
                <a:ea typeface="黑体" panose="02010609060101010101" pitchFamily="2" charset="-122"/>
              </a:rPr>
              <a:t>人们在储存酒时，为什么要将酒放在窄口瓶里，并密封好，然后放在荫凉处？</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arn(inHorizontal)">
                                      <p:cBhvr>
                                        <p:cTn id="7" dur="30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barn(inHorizontal)">
                                      <p:cBhvr>
                                        <p:cTn id="12" dur="3000"/>
                                        <p:tgtEl>
                                          <p:spTgt spid="829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2951"/>
                                        </p:tgtEl>
                                        <p:attrNameLst>
                                          <p:attrName>style.visibility</p:attrName>
                                        </p:attrNameLst>
                                      </p:cBhvr>
                                      <p:to>
                                        <p:strVal val="visible"/>
                                      </p:to>
                                    </p:set>
                                    <p:animEffect transition="in" filter="barn(inHorizontal)">
                                      <p:cBhvr>
                                        <p:cTn id="17" dur="3000"/>
                                        <p:tgtEl>
                                          <p:spTgt spid="829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2952"/>
                                        </p:tgtEl>
                                        <p:attrNameLst>
                                          <p:attrName>style.visibility</p:attrName>
                                        </p:attrNameLst>
                                      </p:cBhvr>
                                      <p:to>
                                        <p:strVal val="visible"/>
                                      </p:to>
                                    </p:set>
                                    <p:animEffect transition="in" filter="barn(inHorizontal)">
                                      <p:cBhvr>
                                        <p:cTn id="22" dur="30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p:bldP spid="82951" grpId="0"/>
      <p:bldP spid="829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占位符 19458"/>
          <p:cNvSpPr>
            <a:spLocks noGrp="1"/>
          </p:cNvSpPr>
          <p:nvPr>
            <p:ph type="body" idx="1"/>
          </p:nvPr>
        </p:nvSpPr>
        <p:spPr>
          <a:xfrm>
            <a:off x="385763" y="663575"/>
            <a:ext cx="10287000" cy="3276600"/>
          </a:xfrm>
          <a:ln/>
        </p:spPr>
        <p:txBody>
          <a:bodyPr/>
          <a:lstStyle/>
          <a:p>
            <a:r>
              <a:rPr lang="zh-CN" altLang="en-US" sz="3600" b="1" dirty="0"/>
              <a:t>由本节课第一个小实验可知：气体遇冷时会</a:t>
            </a:r>
            <a:r>
              <a:rPr lang="zh-CN" altLang="en-US" sz="3600" b="1" u="sng" dirty="0">
                <a:solidFill>
                  <a:schemeClr val="tx2"/>
                </a:solidFill>
              </a:rPr>
              <a:t>液化</a:t>
            </a:r>
          </a:p>
          <a:p>
            <a:r>
              <a:rPr lang="zh-CN" altLang="en-US" sz="3600" b="1" dirty="0"/>
              <a:t>很多事例表明：所有气体在</a:t>
            </a:r>
            <a:r>
              <a:rPr lang="zh-CN" altLang="en-US" sz="3600" b="1" u="sng" dirty="0">
                <a:solidFill>
                  <a:schemeClr val="tx2"/>
                </a:solidFill>
              </a:rPr>
              <a:t>温度降到足够低时</a:t>
            </a:r>
            <a:r>
              <a:rPr lang="zh-CN" altLang="en-US" sz="3600" b="1" dirty="0"/>
              <a:t>都可以液化；在一定的温度下，</a:t>
            </a:r>
            <a:r>
              <a:rPr lang="zh-CN" altLang="en-US" sz="3600" b="1" u="sng" dirty="0">
                <a:solidFill>
                  <a:schemeClr val="tx2"/>
                </a:solidFill>
              </a:rPr>
              <a:t>压缩体积</a:t>
            </a:r>
            <a:r>
              <a:rPr lang="zh-CN" altLang="en-US" sz="3600" b="1" dirty="0"/>
              <a:t>也可以使气体液化。气体液化后体积</a:t>
            </a:r>
            <a:r>
              <a:rPr lang="zh-CN" altLang="en-US" sz="3600" b="1" dirty="0">
                <a:solidFill>
                  <a:schemeClr val="tx2"/>
                </a:solidFill>
              </a:rPr>
              <a:t>小</a:t>
            </a:r>
            <a:r>
              <a:rPr lang="zh-CN" altLang="en-US" sz="3600" b="1" dirty="0"/>
              <a:t>很多，便于储存和运输。（如我们常用的液化</a:t>
            </a:r>
            <a:r>
              <a:rPr lang="zh-CN" altLang="en-US" sz="3600" b="1" dirty="0">
                <a:solidFill>
                  <a:schemeClr val="accent2"/>
                </a:solidFill>
              </a:rPr>
              <a:t>气</a:t>
            </a:r>
            <a:r>
              <a:rPr lang="zh-CN" altLang="en-US" sz="3600" b="1" dirty="0"/>
              <a:t>）</a:t>
            </a:r>
          </a:p>
        </p:txBody>
      </p:sp>
      <p:sp>
        <p:nvSpPr>
          <p:cNvPr id="19460" name="文本框 19459"/>
          <p:cNvSpPr txBox="1"/>
          <p:nvPr/>
        </p:nvSpPr>
        <p:spPr>
          <a:xfrm>
            <a:off x="461963" y="4625975"/>
            <a:ext cx="9531350" cy="579438"/>
          </a:xfrm>
          <a:prstGeom prst="rect">
            <a:avLst/>
          </a:prstGeom>
          <a:noFill/>
          <a:ln w="9525">
            <a:noFill/>
          </a:ln>
        </p:spPr>
        <p:txBody>
          <a:bodyPr wrap="none" anchor="t">
            <a:spAutoFit/>
          </a:bodyPr>
          <a:lstStyle/>
          <a:p>
            <a:r>
              <a:rPr lang="zh-CN" altLang="en-US" sz="3200" dirty="0">
                <a:solidFill>
                  <a:schemeClr val="accent2"/>
                </a:solidFill>
                <a:latin typeface="Times New Roman" panose="02020603050405020304" pitchFamily="18" charset="0"/>
                <a:ea typeface="黑体" panose="02010609060101010101" pitchFamily="2" charset="-122"/>
              </a:rPr>
              <a:t>结论：使气体液化的方式</a:t>
            </a:r>
            <a:r>
              <a:rPr lang="en-US" altLang="zh-CN" sz="3200">
                <a:solidFill>
                  <a:schemeClr val="accent2"/>
                </a:solidFill>
                <a:latin typeface="Arial" panose="020B0604020202020204" pitchFamily="34" charset="0"/>
                <a:ea typeface="黑体" panose="02010609060101010101" pitchFamily="2" charset="-122"/>
              </a:rPr>
              <a:t>——</a:t>
            </a:r>
            <a:r>
              <a:rPr lang="zh-CN" altLang="en-US" sz="3200" dirty="0">
                <a:solidFill>
                  <a:schemeClr val="accent2"/>
                </a:solidFill>
                <a:latin typeface="Times New Roman" panose="02020603050405020304" pitchFamily="18" charset="0"/>
                <a:ea typeface="黑体" panose="02010609060101010101" pitchFamily="2" charset="-122"/>
              </a:rPr>
              <a:t>降低温度、压缩体积。</a:t>
            </a:r>
          </a:p>
        </p:txBody>
      </p:sp>
      <p:sp>
        <p:nvSpPr>
          <p:cNvPr id="19461" name="矩形 19460"/>
          <p:cNvSpPr/>
          <p:nvPr/>
        </p:nvSpPr>
        <p:spPr>
          <a:xfrm>
            <a:off x="1223963" y="5540375"/>
            <a:ext cx="6303962" cy="579438"/>
          </a:xfrm>
          <a:prstGeom prst="rect">
            <a:avLst/>
          </a:prstGeom>
          <a:noFill/>
          <a:ln w="9525">
            <a:noFill/>
          </a:ln>
        </p:spPr>
        <p:txBody>
          <a:bodyPr wrap="none" anchor="t">
            <a:spAutoFit/>
          </a:bodyPr>
          <a:lstStyle/>
          <a:p>
            <a:r>
              <a:rPr lang="zh-CN" altLang="en-US" sz="3200" b="1" dirty="0">
                <a:solidFill>
                  <a:schemeClr val="tx2"/>
                </a:solidFill>
                <a:latin typeface="Times New Roman" panose="02020603050405020304" pitchFamily="18" charset="0"/>
              </a:rPr>
              <a:t>液化是汽化的逆过程，它要</a:t>
            </a:r>
            <a:r>
              <a:rPr lang="zh-CN" altLang="en-US" sz="3200" b="1" u="sng" dirty="0">
                <a:solidFill>
                  <a:srgbClr val="FF0000"/>
                </a:solidFill>
                <a:latin typeface="Times New Roman" panose="02020603050405020304" pitchFamily="18" charset="0"/>
              </a:rPr>
              <a:t>放</a:t>
            </a:r>
            <a:r>
              <a:rPr lang="zh-CN" altLang="en-US" sz="3200" b="1" dirty="0">
                <a:solidFill>
                  <a:schemeClr val="tx2"/>
                </a:solidFill>
                <a:latin typeface="Times New Roman" panose="02020603050405020304" pitchFamily="18" charset="0"/>
              </a:rPr>
              <a:t>热。</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 fill="hold"/>
                                        <p:tgtEl>
                                          <p:spTgt spid="19459">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p:cTn id="12" dur="1" fill="hold"/>
                                        <p:tgtEl>
                                          <p:spTgt spid="19459">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wheel(4)">
                                      <p:cBhvr>
                                        <p:cTn id="17" dur="20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461">
                                            <p:txEl>
                                              <p:pRg st="0" end="0"/>
                                            </p:txEl>
                                          </p:spTgt>
                                        </p:tgtEl>
                                        <p:attrNameLst>
                                          <p:attrName>style.visibility</p:attrName>
                                        </p:attrNameLst>
                                      </p:cBhvr>
                                      <p:to>
                                        <p:strVal val="visible"/>
                                      </p:to>
                                    </p:set>
                                    <p:animEffect transition="in" filter="slide(fromBottom)">
                                      <p:cBhvr>
                                        <p:cTn id="22" dur="20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文本占位符 20482"/>
          <p:cNvSpPr>
            <a:spLocks noGrp="1"/>
          </p:cNvSpPr>
          <p:nvPr>
            <p:ph type="body" idx="1"/>
          </p:nvPr>
        </p:nvSpPr>
        <p:spPr>
          <a:xfrm>
            <a:off x="385763" y="358775"/>
            <a:ext cx="10287000" cy="2438400"/>
          </a:xfrm>
          <a:ln/>
        </p:spPr>
        <p:txBody>
          <a:bodyPr/>
          <a:lstStyle/>
          <a:p>
            <a:pPr>
              <a:lnSpc>
                <a:spcPct val="90000"/>
              </a:lnSpc>
            </a:pPr>
            <a:r>
              <a:rPr lang="zh-CN" altLang="en-US" sz="4000" b="1" u="sng" dirty="0"/>
              <a:t>　　　　　　　　　　　　　　　　　　　　　　　　　　　　　　　　　　　　　　　　　　　　　　　　　　　　　　　　　　　　　　　　　　　　　　　　　　　　　　　　　　　　　　　　　　　　</a:t>
            </a:r>
            <a:endParaRPr lang="zh-CN" altLang="en-US" sz="4000" b="1" dirty="0"/>
          </a:p>
          <a:p>
            <a:pPr>
              <a:lnSpc>
                <a:spcPct val="90000"/>
              </a:lnSpc>
            </a:pPr>
            <a:r>
              <a:rPr lang="zh-CN" altLang="en-US" sz="4000" b="1" dirty="0"/>
              <a:t>再显身手：人们常说被</a:t>
            </a:r>
            <a:r>
              <a:rPr lang="en-US" altLang="zh-CN" sz="4000" b="1" dirty="0"/>
              <a:t>100℃</a:t>
            </a:r>
            <a:r>
              <a:rPr lang="zh-CN" altLang="en-US" sz="4000" b="1" dirty="0"/>
              <a:t>的水蒸气烫伤比</a:t>
            </a:r>
            <a:r>
              <a:rPr lang="en-US" altLang="zh-CN" sz="4000" b="1" dirty="0"/>
              <a:t>100℃</a:t>
            </a:r>
            <a:r>
              <a:rPr lang="zh-CN" altLang="en-US" sz="4000" b="1" dirty="0"/>
              <a:t>的水烫伤要严重些，你现在能用所学的知识给予解释吗？</a:t>
            </a:r>
          </a:p>
        </p:txBody>
      </p:sp>
      <p:sp>
        <p:nvSpPr>
          <p:cNvPr id="20488" name="文本框 20487"/>
          <p:cNvSpPr txBox="1"/>
          <p:nvPr/>
        </p:nvSpPr>
        <p:spPr>
          <a:xfrm>
            <a:off x="538163" y="3254375"/>
            <a:ext cx="10134600" cy="2530475"/>
          </a:xfrm>
          <a:prstGeom prst="rect">
            <a:avLst/>
          </a:prstGeom>
          <a:noFill/>
          <a:ln w="9525">
            <a:noFill/>
          </a:ln>
        </p:spPr>
        <p:txBody>
          <a:bodyPr>
            <a:spAutoFit/>
          </a:bodyPr>
          <a:lstStyle/>
          <a:p>
            <a:r>
              <a:rPr lang="zh-CN" altLang="en-US" sz="4000" dirty="0">
                <a:solidFill>
                  <a:schemeClr val="tx2"/>
                </a:solidFill>
                <a:latin typeface="黑体" panose="02010609060101010101" pitchFamily="2" charset="-122"/>
                <a:ea typeface="黑体" panose="02010609060101010101" pitchFamily="2" charset="-122"/>
              </a:rPr>
              <a:t>因为</a:t>
            </a:r>
            <a:r>
              <a:rPr lang="en-US" altLang="zh-CN" sz="4000" dirty="0">
                <a:solidFill>
                  <a:schemeClr val="tx2"/>
                </a:solidFill>
                <a:latin typeface="黑体" panose="02010609060101010101" pitchFamily="2" charset="-122"/>
                <a:ea typeface="黑体" panose="02010609060101010101" pitchFamily="2" charset="-122"/>
              </a:rPr>
              <a:t>100℃</a:t>
            </a:r>
            <a:r>
              <a:rPr lang="zh-CN" altLang="en-US" sz="4000" dirty="0">
                <a:solidFill>
                  <a:schemeClr val="tx2"/>
                </a:solidFill>
                <a:latin typeface="黑体" panose="02010609060101010101" pitchFamily="2" charset="-122"/>
                <a:ea typeface="黑体" panose="02010609060101010101" pitchFamily="2" charset="-122"/>
              </a:rPr>
              <a:t>的水蒸气先液化成</a:t>
            </a:r>
            <a:r>
              <a:rPr lang="en-US" altLang="zh-CN" sz="4000" dirty="0">
                <a:solidFill>
                  <a:schemeClr val="tx2"/>
                </a:solidFill>
                <a:latin typeface="黑体" panose="02010609060101010101" pitchFamily="2" charset="-122"/>
                <a:ea typeface="黑体" panose="02010609060101010101" pitchFamily="2" charset="-122"/>
              </a:rPr>
              <a:t>100℃</a:t>
            </a:r>
            <a:r>
              <a:rPr lang="zh-CN" altLang="en-US" sz="4000" dirty="0">
                <a:solidFill>
                  <a:schemeClr val="tx2"/>
                </a:solidFill>
                <a:latin typeface="黑体" panose="02010609060101010101" pitchFamily="2" charset="-122"/>
                <a:ea typeface="黑体" panose="02010609060101010101" pitchFamily="2" charset="-122"/>
              </a:rPr>
              <a:t>的水，放出很多热量；然后</a:t>
            </a:r>
            <a:r>
              <a:rPr lang="en-US" altLang="zh-CN" sz="4000" dirty="0">
                <a:solidFill>
                  <a:schemeClr val="tx2"/>
                </a:solidFill>
                <a:latin typeface="黑体" panose="02010609060101010101" pitchFamily="2" charset="-122"/>
                <a:ea typeface="黑体" panose="02010609060101010101" pitchFamily="2" charset="-122"/>
              </a:rPr>
              <a:t>100℃</a:t>
            </a:r>
            <a:r>
              <a:rPr lang="zh-CN" altLang="en-US" sz="4000" dirty="0">
                <a:solidFill>
                  <a:schemeClr val="tx2"/>
                </a:solidFill>
                <a:latin typeface="黑体" panose="02010609060101010101" pitchFamily="2" charset="-122"/>
                <a:ea typeface="黑体" panose="02010609060101010101" pitchFamily="2" charset="-122"/>
              </a:rPr>
              <a:t>的水再降温出热量；而</a:t>
            </a:r>
            <a:r>
              <a:rPr lang="en-US" altLang="zh-CN" sz="4000" dirty="0">
                <a:solidFill>
                  <a:schemeClr val="tx2"/>
                </a:solidFill>
                <a:latin typeface="黑体" panose="02010609060101010101" pitchFamily="2" charset="-122"/>
                <a:ea typeface="黑体" panose="02010609060101010101" pitchFamily="2" charset="-122"/>
              </a:rPr>
              <a:t>100℃</a:t>
            </a:r>
            <a:r>
              <a:rPr lang="zh-CN" altLang="en-US" sz="4000" dirty="0">
                <a:solidFill>
                  <a:schemeClr val="tx2"/>
                </a:solidFill>
                <a:latin typeface="黑体" panose="02010609060101010101" pitchFamily="2" charset="-122"/>
                <a:ea typeface="黑体" panose="02010609060101010101" pitchFamily="2" charset="-122"/>
              </a:rPr>
              <a:t>的水烫人时，直接放热降温。所以</a:t>
            </a:r>
            <a:r>
              <a:rPr lang="en-US" altLang="zh-CN" sz="4000" dirty="0">
                <a:solidFill>
                  <a:schemeClr val="tx2"/>
                </a:solidFill>
                <a:latin typeface="Arial" panose="020B0604020202020204" pitchFamily="34" charset="0"/>
                <a:ea typeface="黑体" panose="02010609060101010101" pitchFamily="2" charset="-122"/>
              </a:rPr>
              <a:t>……</a:t>
            </a:r>
            <a:endParaRPr lang="en-US" altLang="zh-CN" sz="4000" dirty="0">
              <a:solidFill>
                <a:schemeClr val="tx2"/>
              </a:solidFill>
              <a:latin typeface="黑体" panose="02010609060101010101" pitchFamily="2" charset="-122"/>
              <a:ea typeface="黑体" panose="0201060906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 fill="hold"/>
                                        <p:tgtEl>
                                          <p:spTgt spid="2048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p:cTn id="12" dur="1" fill="hold"/>
                                        <p:tgtEl>
                                          <p:spTgt spid="2048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slide(fromBottom)">
                                      <p:cBhvr>
                                        <p:cTn id="17"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椭圆 44033"/>
          <p:cNvSpPr/>
          <p:nvPr/>
        </p:nvSpPr>
        <p:spPr>
          <a:xfrm>
            <a:off x="4483100" y="295275"/>
            <a:ext cx="1647825" cy="12588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dirty="0">
                <a:latin typeface="Times New Roman" panose="02020603050405020304" pitchFamily="18" charset="0"/>
              </a:rPr>
              <a:t>气</a:t>
            </a:r>
          </a:p>
        </p:txBody>
      </p:sp>
      <p:sp>
        <p:nvSpPr>
          <p:cNvPr id="44035" name="椭圆 44034"/>
          <p:cNvSpPr/>
          <p:nvPr/>
        </p:nvSpPr>
        <p:spPr>
          <a:xfrm>
            <a:off x="549275" y="4662488"/>
            <a:ext cx="1555750" cy="125888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a:latin typeface="Times New Roman" panose="02020603050405020304" pitchFamily="18" charset="0"/>
              </a:rPr>
              <a:t>固</a:t>
            </a:r>
          </a:p>
        </p:txBody>
      </p:sp>
      <p:sp>
        <p:nvSpPr>
          <p:cNvPr id="44036" name="椭圆 44035"/>
          <p:cNvSpPr/>
          <p:nvPr/>
        </p:nvSpPr>
        <p:spPr>
          <a:xfrm>
            <a:off x="8785225" y="4662488"/>
            <a:ext cx="1828800" cy="133191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a:latin typeface="Times New Roman" panose="02020603050405020304" pitchFamily="18" charset="0"/>
              </a:rPr>
              <a:t>液</a:t>
            </a:r>
          </a:p>
        </p:txBody>
      </p:sp>
      <p:sp>
        <p:nvSpPr>
          <p:cNvPr id="44037" name="直接连接符 44036"/>
          <p:cNvSpPr/>
          <p:nvPr/>
        </p:nvSpPr>
        <p:spPr>
          <a:xfrm flipV="1">
            <a:off x="2379663" y="5181600"/>
            <a:ext cx="6130925" cy="0"/>
          </a:xfrm>
          <a:prstGeom prst="line">
            <a:avLst/>
          </a:prstGeom>
          <a:ln w="9525" cap="flat" cmpd="sng">
            <a:solidFill>
              <a:schemeClr val="tx1"/>
            </a:solidFill>
            <a:prstDash val="solid"/>
            <a:headEnd type="none" w="med" len="med"/>
            <a:tailEnd type="triangle" w="med" len="med"/>
          </a:ln>
        </p:spPr>
      </p:sp>
      <p:sp>
        <p:nvSpPr>
          <p:cNvPr id="44038" name="直接连接符 44037"/>
          <p:cNvSpPr/>
          <p:nvPr/>
        </p:nvSpPr>
        <p:spPr>
          <a:xfrm flipH="1">
            <a:off x="2379663" y="5624513"/>
            <a:ext cx="6038850" cy="0"/>
          </a:xfrm>
          <a:prstGeom prst="line">
            <a:avLst/>
          </a:prstGeom>
          <a:ln w="9525" cap="flat" cmpd="sng">
            <a:solidFill>
              <a:schemeClr val="tx1"/>
            </a:solidFill>
            <a:prstDash val="solid"/>
            <a:headEnd type="none" w="med" len="med"/>
            <a:tailEnd type="triangle" w="med" len="med"/>
          </a:ln>
        </p:spPr>
      </p:sp>
      <p:sp>
        <p:nvSpPr>
          <p:cNvPr id="44041" name="直接连接符 44040"/>
          <p:cNvSpPr/>
          <p:nvPr/>
        </p:nvSpPr>
        <p:spPr>
          <a:xfrm flipH="1" flipV="1">
            <a:off x="5948363" y="1628775"/>
            <a:ext cx="2744787" cy="3033713"/>
          </a:xfrm>
          <a:prstGeom prst="line">
            <a:avLst/>
          </a:prstGeom>
          <a:ln w="9525" cap="flat" cmpd="sng">
            <a:solidFill>
              <a:schemeClr val="tx1"/>
            </a:solidFill>
            <a:prstDash val="solid"/>
            <a:headEnd type="none" w="med" len="med"/>
            <a:tailEnd type="triangle" w="med" len="med"/>
          </a:ln>
        </p:spPr>
      </p:sp>
      <p:sp>
        <p:nvSpPr>
          <p:cNvPr id="44042" name="直接连接符 44041"/>
          <p:cNvSpPr/>
          <p:nvPr/>
        </p:nvSpPr>
        <p:spPr>
          <a:xfrm>
            <a:off x="6313488" y="1406525"/>
            <a:ext cx="2836862" cy="3033713"/>
          </a:xfrm>
          <a:prstGeom prst="line">
            <a:avLst/>
          </a:prstGeom>
          <a:ln w="9525" cap="flat" cmpd="sng">
            <a:solidFill>
              <a:schemeClr val="tx1"/>
            </a:solidFill>
            <a:prstDash val="solid"/>
            <a:headEnd type="none" w="med" len="med"/>
            <a:tailEnd type="triangle" w="med" len="med"/>
          </a:ln>
        </p:spPr>
      </p:sp>
      <p:sp>
        <p:nvSpPr>
          <p:cNvPr id="44043" name="文本框 44042"/>
          <p:cNvSpPr txBox="1"/>
          <p:nvPr/>
        </p:nvSpPr>
        <p:spPr>
          <a:xfrm>
            <a:off x="3294063" y="5624513"/>
            <a:ext cx="2012950" cy="427037"/>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44" name="文本框 44043"/>
          <p:cNvSpPr txBox="1"/>
          <p:nvPr/>
        </p:nvSpPr>
        <p:spPr>
          <a:xfrm>
            <a:off x="3294063" y="4737100"/>
            <a:ext cx="183038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45" name="文本框 44044"/>
          <p:cNvSpPr txBox="1"/>
          <p:nvPr/>
        </p:nvSpPr>
        <p:spPr>
          <a:xfrm>
            <a:off x="5489575" y="4737100"/>
            <a:ext cx="173990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46" name="文本框 44045"/>
          <p:cNvSpPr txBox="1"/>
          <p:nvPr/>
        </p:nvSpPr>
        <p:spPr>
          <a:xfrm>
            <a:off x="5581650" y="5699125"/>
            <a:ext cx="1830388"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47" name="矩形 44046"/>
          <p:cNvSpPr/>
          <p:nvPr/>
        </p:nvSpPr>
        <p:spPr>
          <a:xfrm>
            <a:off x="3568700" y="4662488"/>
            <a:ext cx="898525" cy="519112"/>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熔化</a:t>
            </a:r>
          </a:p>
        </p:txBody>
      </p:sp>
      <p:sp>
        <p:nvSpPr>
          <p:cNvPr id="44048" name="矩形 44047"/>
          <p:cNvSpPr/>
          <p:nvPr/>
        </p:nvSpPr>
        <p:spPr>
          <a:xfrm>
            <a:off x="5856288" y="4662488"/>
            <a:ext cx="898525" cy="519112"/>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吸热</a:t>
            </a:r>
          </a:p>
        </p:txBody>
      </p:sp>
      <p:sp>
        <p:nvSpPr>
          <p:cNvPr id="44049" name="矩形 44048"/>
          <p:cNvSpPr/>
          <p:nvPr/>
        </p:nvSpPr>
        <p:spPr>
          <a:xfrm>
            <a:off x="3568700" y="5624513"/>
            <a:ext cx="898525" cy="519112"/>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凝固</a:t>
            </a:r>
          </a:p>
        </p:txBody>
      </p:sp>
      <p:sp>
        <p:nvSpPr>
          <p:cNvPr id="44050" name="矩形 44049"/>
          <p:cNvSpPr/>
          <p:nvPr/>
        </p:nvSpPr>
        <p:spPr>
          <a:xfrm>
            <a:off x="5948363" y="5624513"/>
            <a:ext cx="898525" cy="519112"/>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放热</a:t>
            </a:r>
          </a:p>
        </p:txBody>
      </p:sp>
      <p:sp>
        <p:nvSpPr>
          <p:cNvPr id="44051" name="文本框 44050"/>
          <p:cNvSpPr txBox="1"/>
          <p:nvPr/>
        </p:nvSpPr>
        <p:spPr>
          <a:xfrm rot="3033347">
            <a:off x="6592888" y="1755775"/>
            <a:ext cx="147955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54" name="文本框 44053"/>
          <p:cNvSpPr txBox="1"/>
          <p:nvPr/>
        </p:nvSpPr>
        <p:spPr>
          <a:xfrm rot="3033347">
            <a:off x="7693025" y="3016250"/>
            <a:ext cx="1481138"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55" name="文本框 44054"/>
          <p:cNvSpPr txBox="1"/>
          <p:nvPr/>
        </p:nvSpPr>
        <p:spPr>
          <a:xfrm rot="3033347">
            <a:off x="5772150" y="2424113"/>
            <a:ext cx="1481138" cy="427037"/>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56" name="文本框 44055"/>
          <p:cNvSpPr txBox="1"/>
          <p:nvPr/>
        </p:nvSpPr>
        <p:spPr>
          <a:xfrm rot="3033347">
            <a:off x="6959600" y="3679825"/>
            <a:ext cx="147955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64" name="文本框 44063"/>
          <p:cNvSpPr txBox="1"/>
          <p:nvPr/>
        </p:nvSpPr>
        <p:spPr>
          <a:xfrm rot="3033347">
            <a:off x="6224588" y="2393950"/>
            <a:ext cx="387350"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65" name="文本框 44064"/>
          <p:cNvSpPr txBox="1"/>
          <p:nvPr/>
        </p:nvSpPr>
        <p:spPr>
          <a:xfrm rot="3033347">
            <a:off x="7140575" y="1730375"/>
            <a:ext cx="388938"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66" name="文本框 44065"/>
          <p:cNvSpPr txBox="1"/>
          <p:nvPr/>
        </p:nvSpPr>
        <p:spPr>
          <a:xfrm rot="3033347">
            <a:off x="8148638" y="2914650"/>
            <a:ext cx="3889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67" name="文本框 44066"/>
          <p:cNvSpPr txBox="1"/>
          <p:nvPr/>
        </p:nvSpPr>
        <p:spPr>
          <a:xfrm rot="3033347">
            <a:off x="7537450" y="3778250"/>
            <a:ext cx="388938"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68" name="直接连接符 44067"/>
          <p:cNvSpPr/>
          <p:nvPr/>
        </p:nvSpPr>
        <p:spPr>
          <a:xfrm flipV="1">
            <a:off x="1528763" y="1196975"/>
            <a:ext cx="2895600" cy="3352800"/>
          </a:xfrm>
          <a:prstGeom prst="line">
            <a:avLst/>
          </a:prstGeom>
          <a:ln w="9525" cap="flat" cmpd="sng">
            <a:solidFill>
              <a:schemeClr val="tx1"/>
            </a:solidFill>
            <a:prstDash val="solid"/>
            <a:headEnd type="none" w="med" len="med"/>
            <a:tailEnd type="triangle" w="med" len="med"/>
          </a:ln>
        </p:spPr>
      </p:sp>
      <p:sp>
        <p:nvSpPr>
          <p:cNvPr id="44069" name="直接连接符 44068"/>
          <p:cNvSpPr/>
          <p:nvPr/>
        </p:nvSpPr>
        <p:spPr>
          <a:xfrm flipH="1">
            <a:off x="2062163" y="1577975"/>
            <a:ext cx="2667000" cy="3200400"/>
          </a:xfrm>
          <a:prstGeom prst="line">
            <a:avLst/>
          </a:prstGeom>
          <a:ln w="9525" cap="flat" cmpd="sng">
            <a:solidFill>
              <a:schemeClr val="tx1"/>
            </a:solidFill>
            <a:prstDash val="solid"/>
            <a:headEnd type="none" w="med" len="med"/>
            <a:tailEnd type="triangle" w="med" len="med"/>
          </a:ln>
        </p:spPr>
      </p:sp>
      <p:sp>
        <p:nvSpPr>
          <p:cNvPr id="44070" name="文本框 44069"/>
          <p:cNvSpPr txBox="1"/>
          <p:nvPr/>
        </p:nvSpPr>
        <p:spPr>
          <a:xfrm rot="7916916">
            <a:off x="2601913" y="1724025"/>
            <a:ext cx="14811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71" name="文本框 44070"/>
          <p:cNvSpPr txBox="1"/>
          <p:nvPr/>
        </p:nvSpPr>
        <p:spPr>
          <a:xfrm rot="-3114924">
            <a:off x="3516313" y="2333625"/>
            <a:ext cx="14811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72" name="文本框 44071"/>
          <p:cNvSpPr txBox="1"/>
          <p:nvPr/>
        </p:nvSpPr>
        <p:spPr>
          <a:xfrm rot="18517086">
            <a:off x="2220913" y="3933825"/>
            <a:ext cx="14811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73" name="文本框 44072"/>
          <p:cNvSpPr txBox="1"/>
          <p:nvPr/>
        </p:nvSpPr>
        <p:spPr>
          <a:xfrm rot="7785453">
            <a:off x="1306513" y="3248025"/>
            <a:ext cx="14811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4074" name="文本框 44073"/>
          <p:cNvSpPr txBox="1"/>
          <p:nvPr/>
        </p:nvSpPr>
        <p:spPr>
          <a:xfrm rot="-2830728">
            <a:off x="1852613" y="3159125"/>
            <a:ext cx="3889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75" name="文本框 44074"/>
          <p:cNvSpPr txBox="1"/>
          <p:nvPr/>
        </p:nvSpPr>
        <p:spPr>
          <a:xfrm rot="-2679615">
            <a:off x="3128963" y="1654175"/>
            <a:ext cx="3889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76" name="文本框 44075"/>
          <p:cNvSpPr txBox="1"/>
          <p:nvPr/>
        </p:nvSpPr>
        <p:spPr>
          <a:xfrm rot="17997594">
            <a:off x="2843213" y="3997325"/>
            <a:ext cx="3889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
        <p:nvSpPr>
          <p:cNvPr id="44077" name="文本框 44076"/>
          <p:cNvSpPr txBox="1"/>
          <p:nvPr/>
        </p:nvSpPr>
        <p:spPr>
          <a:xfrm rot="-3707560">
            <a:off x="4062413" y="2397125"/>
            <a:ext cx="388937" cy="4270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 calcmode="lin" valueType="num">
                                      <p:cBhvr additive="base">
                                        <p:cTn id="7" dur="500" fill="hold"/>
                                        <p:tgtEl>
                                          <p:spTgt spid="44047"/>
                                        </p:tgtEl>
                                        <p:attrNameLst>
                                          <p:attrName>ppt_x</p:attrName>
                                        </p:attrNameLst>
                                      </p:cBhvr>
                                      <p:tavLst>
                                        <p:tav tm="0">
                                          <p:val>
                                            <p:strVal val="#ppt_x"/>
                                          </p:val>
                                        </p:tav>
                                        <p:tav tm="100000">
                                          <p:val>
                                            <p:strVal val="#ppt_x"/>
                                          </p:val>
                                        </p:tav>
                                      </p:tavLst>
                                    </p:anim>
                                    <p:anim calcmode="lin" valueType="num">
                                      <p:cBhvr additive="base">
                                        <p:cTn id="8" dur="500" fill="hold"/>
                                        <p:tgtEl>
                                          <p:spTgt spid="440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48"/>
                                        </p:tgtEl>
                                        <p:attrNameLst>
                                          <p:attrName>style.visibility</p:attrName>
                                        </p:attrNameLst>
                                      </p:cBhvr>
                                      <p:to>
                                        <p:strVal val="visible"/>
                                      </p:to>
                                    </p:set>
                                    <p:anim calcmode="lin" valueType="num">
                                      <p:cBhvr additive="base">
                                        <p:cTn id="13" dur="500" fill="hold"/>
                                        <p:tgtEl>
                                          <p:spTgt spid="44048"/>
                                        </p:tgtEl>
                                        <p:attrNameLst>
                                          <p:attrName>ppt_x</p:attrName>
                                        </p:attrNameLst>
                                      </p:cBhvr>
                                      <p:tavLst>
                                        <p:tav tm="0">
                                          <p:val>
                                            <p:strVal val="#ppt_x"/>
                                          </p:val>
                                        </p:tav>
                                        <p:tav tm="100000">
                                          <p:val>
                                            <p:strVal val="#ppt_x"/>
                                          </p:val>
                                        </p:tav>
                                      </p:tavLst>
                                    </p:anim>
                                    <p:anim calcmode="lin" valueType="num">
                                      <p:cBhvr additive="base">
                                        <p:cTn id="14"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49"/>
                                        </p:tgtEl>
                                        <p:attrNameLst>
                                          <p:attrName>style.visibility</p:attrName>
                                        </p:attrNameLst>
                                      </p:cBhvr>
                                      <p:to>
                                        <p:strVal val="visible"/>
                                      </p:to>
                                    </p:set>
                                    <p:anim calcmode="lin" valueType="num">
                                      <p:cBhvr additive="base">
                                        <p:cTn id="19" dur="500" fill="hold"/>
                                        <p:tgtEl>
                                          <p:spTgt spid="44049"/>
                                        </p:tgtEl>
                                        <p:attrNameLst>
                                          <p:attrName>ppt_x</p:attrName>
                                        </p:attrNameLst>
                                      </p:cBhvr>
                                      <p:tavLst>
                                        <p:tav tm="0">
                                          <p:val>
                                            <p:strVal val="#ppt_x"/>
                                          </p:val>
                                        </p:tav>
                                        <p:tav tm="100000">
                                          <p:val>
                                            <p:strVal val="#ppt_x"/>
                                          </p:val>
                                        </p:tav>
                                      </p:tavLst>
                                    </p:anim>
                                    <p:anim calcmode="lin" valueType="num">
                                      <p:cBhvr additive="base">
                                        <p:cTn id="20" dur="500" fill="hold"/>
                                        <p:tgtEl>
                                          <p:spTgt spid="440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4050"/>
                                        </p:tgtEl>
                                        <p:attrNameLst>
                                          <p:attrName>style.visibility</p:attrName>
                                        </p:attrNameLst>
                                      </p:cBhvr>
                                      <p:to>
                                        <p:strVal val="visible"/>
                                      </p:to>
                                    </p:set>
                                    <p:anim calcmode="lin" valueType="num">
                                      <p:cBhvr>
                                        <p:cTn id="25" dur="1" fill="hold"/>
                                        <p:tgtEl>
                                          <p:spTgt spid="44050"/>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4064"/>
                                        </p:tgtEl>
                                        <p:attrNameLst>
                                          <p:attrName>style.visibility</p:attrName>
                                        </p:attrNameLst>
                                      </p:cBhvr>
                                      <p:to>
                                        <p:strVal val="visible"/>
                                      </p:to>
                                    </p:set>
                                    <p:anim calcmode="lin" valueType="num">
                                      <p:cBhvr>
                                        <p:cTn id="30" dur="1" fill="hold"/>
                                        <p:tgtEl>
                                          <p:spTgt spid="44064"/>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4067"/>
                                        </p:tgtEl>
                                        <p:attrNameLst>
                                          <p:attrName>style.visibility</p:attrName>
                                        </p:attrNameLst>
                                      </p:cBhvr>
                                      <p:to>
                                        <p:strVal val="visible"/>
                                      </p:to>
                                    </p:set>
                                    <p:anim calcmode="lin" valueType="num">
                                      <p:cBhvr>
                                        <p:cTn id="35" dur="1" fill="hold"/>
                                        <p:tgtEl>
                                          <p:spTgt spid="44067"/>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44065"/>
                                        </p:tgtEl>
                                        <p:attrNameLst>
                                          <p:attrName>style.visibility</p:attrName>
                                        </p:attrNameLst>
                                      </p:cBhvr>
                                      <p:to>
                                        <p:strVal val="visible"/>
                                      </p:to>
                                    </p:set>
                                    <p:anim calcmode="lin" valueType="num">
                                      <p:cBhvr>
                                        <p:cTn id="40" dur="1" fill="hold"/>
                                        <p:tgtEl>
                                          <p:spTgt spid="44065"/>
                                        </p:tgtEl>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44066"/>
                                        </p:tgtEl>
                                        <p:attrNameLst>
                                          <p:attrName>style.visibility</p:attrName>
                                        </p:attrNameLst>
                                      </p:cBhvr>
                                      <p:to>
                                        <p:strVal val="visible"/>
                                      </p:to>
                                    </p:set>
                                    <p:anim calcmode="lin" valueType="num">
                                      <p:cBhvr>
                                        <p:cTn id="45" dur="1" fill="hold"/>
                                        <p:tgtEl>
                                          <p:spTgt spid="44066"/>
                                        </p:tgtEl>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44074"/>
                                        </p:tgtEl>
                                        <p:attrNameLst>
                                          <p:attrName>style.visibility</p:attrName>
                                        </p:attrNameLst>
                                      </p:cBhvr>
                                      <p:to>
                                        <p:strVal val="visible"/>
                                      </p:to>
                                    </p:set>
                                    <p:anim calcmode="lin" valueType="num">
                                      <p:cBhvr>
                                        <p:cTn id="50" dur="1" fill="hold"/>
                                        <p:tgtEl>
                                          <p:spTgt spid="44074"/>
                                        </p:tgtEl>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44075"/>
                                        </p:tgtEl>
                                        <p:attrNameLst>
                                          <p:attrName>style.visibility</p:attrName>
                                        </p:attrNameLst>
                                      </p:cBhvr>
                                      <p:to>
                                        <p:strVal val="visible"/>
                                      </p:to>
                                    </p:set>
                                    <p:anim calcmode="lin" valueType="num">
                                      <p:cBhvr>
                                        <p:cTn id="55" dur="1" fill="hold"/>
                                        <p:tgtEl>
                                          <p:spTgt spid="44075"/>
                                        </p:tgtEl>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44076"/>
                                        </p:tgtEl>
                                        <p:attrNameLst>
                                          <p:attrName>style.visibility</p:attrName>
                                        </p:attrNameLst>
                                      </p:cBhvr>
                                      <p:to>
                                        <p:strVal val="visible"/>
                                      </p:to>
                                    </p:set>
                                    <p:anim calcmode="lin" valueType="num">
                                      <p:cBhvr>
                                        <p:cTn id="60" dur="1" fill="hold"/>
                                        <p:tgtEl>
                                          <p:spTgt spid="44076"/>
                                        </p:tgtEl>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44077"/>
                                        </p:tgtEl>
                                        <p:attrNameLst>
                                          <p:attrName>style.visibility</p:attrName>
                                        </p:attrNameLst>
                                      </p:cBhvr>
                                      <p:to>
                                        <p:strVal val="visible"/>
                                      </p:to>
                                    </p:set>
                                    <p:anim calcmode="lin" valueType="num">
                                      <p:cBhvr>
                                        <p:cTn id="65" dur="1" fill="hold"/>
                                        <p:tgtEl>
                                          <p:spTgt spid="4407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p:bldP spid="44048" grpId="0"/>
      <p:bldP spid="44049" grpId="0"/>
      <p:bldP spid="44050" grpId="0"/>
      <p:bldP spid="44064" grpId="0"/>
      <p:bldP spid="44065" grpId="0"/>
      <p:bldP spid="44066" grpId="0"/>
      <p:bldP spid="44067" grpId="0"/>
      <p:bldP spid="44074" grpId="0"/>
      <p:bldP spid="44075" grpId="0"/>
      <p:bldP spid="44076" grpId="0"/>
      <p:bldP spid="440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文本框 89091"/>
          <p:cNvSpPr txBox="1"/>
          <p:nvPr/>
        </p:nvSpPr>
        <p:spPr>
          <a:xfrm>
            <a:off x="1909763" y="206375"/>
            <a:ext cx="6330950" cy="762000"/>
          </a:xfrm>
          <a:prstGeom prst="rect">
            <a:avLst/>
          </a:prstGeom>
          <a:noFill/>
          <a:ln w="9525">
            <a:noFill/>
          </a:ln>
        </p:spPr>
        <p:txBody>
          <a:bodyPr wrap="none" anchor="t">
            <a:spAutoFit/>
          </a:bodyPr>
          <a:lstStyle/>
          <a:p>
            <a:r>
              <a:rPr lang="zh-CN" altLang="en-US" sz="4400" dirty="0">
                <a:solidFill>
                  <a:schemeClr val="accent1"/>
                </a:solidFill>
                <a:latin typeface="Times New Roman" panose="02020603050405020304" pitchFamily="18" charset="0"/>
                <a:ea typeface="黑体" panose="02010609060101010101" pitchFamily="2" charset="-122"/>
              </a:rPr>
              <a:t>生活中常见的液化例子：</a:t>
            </a:r>
          </a:p>
        </p:txBody>
      </p:sp>
      <p:sp>
        <p:nvSpPr>
          <p:cNvPr id="89093" name="文本框 89092"/>
          <p:cNvSpPr txBox="1"/>
          <p:nvPr/>
        </p:nvSpPr>
        <p:spPr>
          <a:xfrm>
            <a:off x="1757363" y="968375"/>
            <a:ext cx="6280150" cy="579438"/>
          </a:xfrm>
          <a:prstGeom prst="rect">
            <a:avLst/>
          </a:prstGeom>
          <a:noFill/>
          <a:ln w="9525">
            <a:noFill/>
          </a:ln>
        </p:spPr>
        <p:txBody>
          <a:bodyPr wrap="none" anchor="t">
            <a:spAutoFit/>
          </a:bodyPr>
          <a:lstStyle/>
          <a:p>
            <a:r>
              <a:rPr lang="zh-CN" altLang="en-US" sz="3200" dirty="0">
                <a:latin typeface="Times New Roman" panose="02020603050405020304" pitchFamily="18" charset="0"/>
                <a:ea typeface="黑体" panose="02010609060101010101" pitchFamily="2" charset="-122"/>
              </a:rPr>
              <a:t>冬天，人在呼吸时，会哈出白气。</a:t>
            </a:r>
          </a:p>
        </p:txBody>
      </p:sp>
      <p:sp>
        <p:nvSpPr>
          <p:cNvPr id="89094" name="文本框 89093"/>
          <p:cNvSpPr txBox="1"/>
          <p:nvPr/>
        </p:nvSpPr>
        <p:spPr>
          <a:xfrm>
            <a:off x="766763" y="1730375"/>
            <a:ext cx="9531350" cy="579438"/>
          </a:xfrm>
          <a:prstGeom prst="rect">
            <a:avLst/>
          </a:prstGeom>
          <a:noFill/>
          <a:ln w="9525">
            <a:noFill/>
          </a:ln>
        </p:spPr>
        <p:txBody>
          <a:bodyPr wrap="none" anchor="t">
            <a:spAutoFit/>
          </a:bodyPr>
          <a:lstStyle/>
          <a:p>
            <a:r>
              <a:rPr lang="zh-CN" altLang="en-US" sz="3200" dirty="0">
                <a:latin typeface="Times New Roman" panose="02020603050405020304" pitchFamily="18" charset="0"/>
                <a:ea typeface="黑体" panose="02010609060101010101" pitchFamily="2" charset="-122"/>
              </a:rPr>
              <a:t>冬天，戴眼镜的人从室外走进室内，会看不清物体。</a:t>
            </a:r>
          </a:p>
        </p:txBody>
      </p:sp>
      <p:sp>
        <p:nvSpPr>
          <p:cNvPr id="89095" name="文本框 89094"/>
          <p:cNvSpPr txBox="1"/>
          <p:nvPr/>
        </p:nvSpPr>
        <p:spPr>
          <a:xfrm>
            <a:off x="461963" y="2492375"/>
            <a:ext cx="102870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戴眼镜的人在做饭菜时，揭开锅盖却看不清锅内的饭菜。</a:t>
            </a:r>
          </a:p>
        </p:txBody>
      </p:sp>
      <p:sp>
        <p:nvSpPr>
          <p:cNvPr id="89096" name="文本框 89095"/>
          <p:cNvSpPr txBox="1"/>
          <p:nvPr/>
        </p:nvSpPr>
        <p:spPr>
          <a:xfrm>
            <a:off x="842963" y="3178175"/>
            <a:ext cx="63246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烧开水时，在壶嘴边会看到白气。</a:t>
            </a:r>
          </a:p>
        </p:txBody>
      </p:sp>
      <p:sp>
        <p:nvSpPr>
          <p:cNvPr id="89097" name="文本框 89096"/>
          <p:cNvSpPr txBox="1"/>
          <p:nvPr/>
        </p:nvSpPr>
        <p:spPr>
          <a:xfrm>
            <a:off x="919163" y="4092575"/>
            <a:ext cx="28194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雾与露的形成</a:t>
            </a:r>
          </a:p>
        </p:txBody>
      </p:sp>
      <p:sp>
        <p:nvSpPr>
          <p:cNvPr id="89098" name="文本框 89097"/>
          <p:cNvSpPr txBox="1"/>
          <p:nvPr/>
        </p:nvSpPr>
        <p:spPr>
          <a:xfrm>
            <a:off x="3814763" y="4168775"/>
            <a:ext cx="60960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冬天，室内窗玻璃上有小水珠</a:t>
            </a:r>
          </a:p>
        </p:txBody>
      </p:sp>
      <p:sp>
        <p:nvSpPr>
          <p:cNvPr id="89099" name="文本框 89098"/>
          <p:cNvSpPr txBox="1"/>
          <p:nvPr/>
        </p:nvSpPr>
        <p:spPr>
          <a:xfrm>
            <a:off x="842963" y="5006975"/>
            <a:ext cx="90678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在海边可以利用蒸发，再液化的方法取淡水。</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wheel(4)">
                                      <p:cBhvr>
                                        <p:cTn id="7" dur="20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wheel(4)">
                                      <p:cBhvr>
                                        <p:cTn id="12" dur="2000"/>
                                        <p:tgtEl>
                                          <p:spTgt spid="8909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9095"/>
                                        </p:tgtEl>
                                        <p:attrNameLst>
                                          <p:attrName>style.visibility</p:attrName>
                                        </p:attrNameLst>
                                      </p:cBhvr>
                                      <p:to>
                                        <p:strVal val="visible"/>
                                      </p:to>
                                    </p:set>
                                    <p:animEffect transition="in" filter="wheel(4)">
                                      <p:cBhvr>
                                        <p:cTn id="17" dur="2000"/>
                                        <p:tgtEl>
                                          <p:spTgt spid="8909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9096"/>
                                        </p:tgtEl>
                                        <p:attrNameLst>
                                          <p:attrName>style.visibility</p:attrName>
                                        </p:attrNameLst>
                                      </p:cBhvr>
                                      <p:to>
                                        <p:strVal val="visible"/>
                                      </p:to>
                                    </p:set>
                                    <p:animEffect transition="in" filter="wheel(4)">
                                      <p:cBhvr>
                                        <p:cTn id="22" dur="2000"/>
                                        <p:tgtEl>
                                          <p:spTgt spid="8909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9097"/>
                                        </p:tgtEl>
                                        <p:attrNameLst>
                                          <p:attrName>style.visibility</p:attrName>
                                        </p:attrNameLst>
                                      </p:cBhvr>
                                      <p:to>
                                        <p:strVal val="visible"/>
                                      </p:to>
                                    </p:set>
                                    <p:animEffect transition="in" filter="wheel(4)">
                                      <p:cBhvr>
                                        <p:cTn id="27" dur="2000"/>
                                        <p:tgtEl>
                                          <p:spTgt spid="8909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9098"/>
                                        </p:tgtEl>
                                        <p:attrNameLst>
                                          <p:attrName>style.visibility</p:attrName>
                                        </p:attrNameLst>
                                      </p:cBhvr>
                                      <p:to>
                                        <p:strVal val="visible"/>
                                      </p:to>
                                    </p:set>
                                    <p:animEffect transition="in" filter="wheel(4)">
                                      <p:cBhvr>
                                        <p:cTn id="32" dur="2000"/>
                                        <p:tgtEl>
                                          <p:spTgt spid="8909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89099"/>
                                        </p:tgtEl>
                                        <p:attrNameLst>
                                          <p:attrName>style.visibility</p:attrName>
                                        </p:attrNameLst>
                                      </p:cBhvr>
                                      <p:to>
                                        <p:strVal val="visible"/>
                                      </p:to>
                                    </p:set>
                                    <p:animEffect transition="in" filter="wheel(4)">
                                      <p:cBhvr>
                                        <p:cTn id="37" dur="2000"/>
                                        <p:tgtEl>
                                          <p:spTgt spid="89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4" grpId="0"/>
      <p:bldP spid="89095" grpId="0"/>
      <p:bldP spid="89096" grpId="0"/>
      <p:bldP spid="89097" grpId="0"/>
      <p:bldP spid="89098" grpId="0"/>
      <p:bldP spid="890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椭圆 43009"/>
          <p:cNvSpPr/>
          <p:nvPr/>
        </p:nvSpPr>
        <p:spPr>
          <a:xfrm>
            <a:off x="4483100" y="295275"/>
            <a:ext cx="1647825" cy="12588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dirty="0">
                <a:latin typeface="Times New Roman" panose="02020603050405020304" pitchFamily="18" charset="0"/>
              </a:rPr>
              <a:t>气</a:t>
            </a:r>
          </a:p>
        </p:txBody>
      </p:sp>
      <p:sp>
        <p:nvSpPr>
          <p:cNvPr id="43011" name="椭圆 43010"/>
          <p:cNvSpPr/>
          <p:nvPr/>
        </p:nvSpPr>
        <p:spPr>
          <a:xfrm>
            <a:off x="549275" y="4662488"/>
            <a:ext cx="1555750" cy="125888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a:latin typeface="Times New Roman" panose="02020603050405020304" pitchFamily="18" charset="0"/>
              </a:rPr>
              <a:t>固</a:t>
            </a:r>
          </a:p>
        </p:txBody>
      </p:sp>
      <p:sp>
        <p:nvSpPr>
          <p:cNvPr id="43012" name="椭圆 43011"/>
          <p:cNvSpPr/>
          <p:nvPr/>
        </p:nvSpPr>
        <p:spPr>
          <a:xfrm>
            <a:off x="8785225" y="4662488"/>
            <a:ext cx="1828800" cy="133191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r>
              <a:rPr lang="zh-CN" altLang="en-US" sz="4000" b="1">
                <a:latin typeface="Times New Roman" panose="02020603050405020304" pitchFamily="18" charset="0"/>
              </a:rPr>
              <a:t>液</a:t>
            </a:r>
          </a:p>
        </p:txBody>
      </p:sp>
      <p:sp>
        <p:nvSpPr>
          <p:cNvPr id="43013" name="直接连接符 43012"/>
          <p:cNvSpPr/>
          <p:nvPr/>
        </p:nvSpPr>
        <p:spPr>
          <a:xfrm flipV="1">
            <a:off x="2379663" y="5181600"/>
            <a:ext cx="6130925" cy="0"/>
          </a:xfrm>
          <a:prstGeom prst="line">
            <a:avLst/>
          </a:prstGeom>
          <a:ln w="9525" cap="flat" cmpd="sng">
            <a:solidFill>
              <a:schemeClr val="tx1"/>
            </a:solidFill>
            <a:prstDash val="solid"/>
            <a:headEnd type="none" w="med" len="med"/>
            <a:tailEnd type="triangle" w="med" len="med"/>
          </a:ln>
        </p:spPr>
      </p:sp>
      <p:sp>
        <p:nvSpPr>
          <p:cNvPr id="43014" name="直接连接符 43013"/>
          <p:cNvSpPr/>
          <p:nvPr/>
        </p:nvSpPr>
        <p:spPr>
          <a:xfrm flipH="1">
            <a:off x="2379663" y="5624513"/>
            <a:ext cx="6038850" cy="0"/>
          </a:xfrm>
          <a:prstGeom prst="line">
            <a:avLst/>
          </a:prstGeom>
          <a:ln w="9525" cap="flat" cmpd="sng">
            <a:solidFill>
              <a:schemeClr val="tx1"/>
            </a:solidFill>
            <a:prstDash val="solid"/>
            <a:headEnd type="none" w="med" len="med"/>
            <a:tailEnd type="triangle" w="med" len="med"/>
          </a:ln>
        </p:spPr>
      </p:sp>
      <p:sp>
        <p:nvSpPr>
          <p:cNvPr id="43015" name="直接连接符 43014"/>
          <p:cNvSpPr/>
          <p:nvPr/>
        </p:nvSpPr>
        <p:spPr>
          <a:xfrm flipV="1">
            <a:off x="2287588" y="1701800"/>
            <a:ext cx="2744787" cy="3108325"/>
          </a:xfrm>
          <a:prstGeom prst="line">
            <a:avLst/>
          </a:prstGeom>
          <a:ln w="9525" cap="flat" cmpd="sng">
            <a:solidFill>
              <a:schemeClr val="tx1"/>
            </a:solidFill>
            <a:prstDash val="solid"/>
            <a:headEnd type="none" w="med" len="med"/>
            <a:tailEnd type="triangle" w="med" len="med"/>
          </a:ln>
        </p:spPr>
      </p:sp>
      <p:sp>
        <p:nvSpPr>
          <p:cNvPr id="43016" name="直接连接符 43015"/>
          <p:cNvSpPr/>
          <p:nvPr/>
        </p:nvSpPr>
        <p:spPr>
          <a:xfrm flipH="1">
            <a:off x="1555750" y="1331913"/>
            <a:ext cx="2836863" cy="3108325"/>
          </a:xfrm>
          <a:prstGeom prst="line">
            <a:avLst/>
          </a:prstGeom>
          <a:ln w="9525" cap="flat" cmpd="sng">
            <a:solidFill>
              <a:schemeClr val="tx1"/>
            </a:solidFill>
            <a:prstDash val="solid"/>
            <a:headEnd type="none" w="med" len="med"/>
            <a:tailEnd type="triangle" w="med" len="med"/>
          </a:ln>
        </p:spPr>
      </p:sp>
      <p:sp>
        <p:nvSpPr>
          <p:cNvPr id="43017" name="直接连接符 43016"/>
          <p:cNvSpPr/>
          <p:nvPr/>
        </p:nvSpPr>
        <p:spPr>
          <a:xfrm flipH="1" flipV="1">
            <a:off x="5948363" y="1628775"/>
            <a:ext cx="2744787" cy="3033713"/>
          </a:xfrm>
          <a:prstGeom prst="line">
            <a:avLst/>
          </a:prstGeom>
          <a:ln w="9525" cap="flat" cmpd="sng">
            <a:solidFill>
              <a:schemeClr val="tx1"/>
            </a:solidFill>
            <a:prstDash val="solid"/>
            <a:headEnd type="none" w="med" len="med"/>
            <a:tailEnd type="triangle" w="med" len="med"/>
          </a:ln>
        </p:spPr>
      </p:sp>
      <p:sp>
        <p:nvSpPr>
          <p:cNvPr id="43018" name="直接连接符 43017"/>
          <p:cNvSpPr/>
          <p:nvPr/>
        </p:nvSpPr>
        <p:spPr>
          <a:xfrm>
            <a:off x="6313488" y="1406525"/>
            <a:ext cx="2836862" cy="3033713"/>
          </a:xfrm>
          <a:prstGeom prst="line">
            <a:avLst/>
          </a:prstGeom>
          <a:ln w="9525" cap="flat" cmpd="sng">
            <a:solidFill>
              <a:schemeClr val="tx1"/>
            </a:solidFill>
            <a:prstDash val="solid"/>
            <a:headEnd type="none" w="med" len="med"/>
            <a:tailEnd type="triangle" w="med" len="med"/>
          </a:ln>
        </p:spPr>
      </p:sp>
      <p:sp>
        <p:nvSpPr>
          <p:cNvPr id="43019" name="文本框 43018"/>
          <p:cNvSpPr txBox="1"/>
          <p:nvPr/>
        </p:nvSpPr>
        <p:spPr>
          <a:xfrm>
            <a:off x="3294063" y="5624513"/>
            <a:ext cx="2012950" cy="415925"/>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20" name="文本框 43019"/>
          <p:cNvSpPr txBox="1"/>
          <p:nvPr/>
        </p:nvSpPr>
        <p:spPr>
          <a:xfrm>
            <a:off x="3294063" y="4737100"/>
            <a:ext cx="1830387" cy="4143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21" name="文本框 43020"/>
          <p:cNvSpPr txBox="1"/>
          <p:nvPr/>
        </p:nvSpPr>
        <p:spPr>
          <a:xfrm>
            <a:off x="5489575" y="4737100"/>
            <a:ext cx="1739900" cy="4143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22" name="文本框 43021"/>
          <p:cNvSpPr txBox="1"/>
          <p:nvPr/>
        </p:nvSpPr>
        <p:spPr>
          <a:xfrm>
            <a:off x="5581650" y="5699125"/>
            <a:ext cx="1830388" cy="414338"/>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23" name="矩形 43022"/>
          <p:cNvSpPr/>
          <p:nvPr/>
        </p:nvSpPr>
        <p:spPr>
          <a:xfrm>
            <a:off x="3568700" y="4662488"/>
            <a:ext cx="1079500" cy="504825"/>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熔化</a:t>
            </a:r>
          </a:p>
        </p:txBody>
      </p:sp>
      <p:sp>
        <p:nvSpPr>
          <p:cNvPr id="43024" name="矩形 43023"/>
          <p:cNvSpPr/>
          <p:nvPr/>
        </p:nvSpPr>
        <p:spPr>
          <a:xfrm>
            <a:off x="5856288" y="4662488"/>
            <a:ext cx="1079500" cy="504825"/>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吸热</a:t>
            </a:r>
          </a:p>
        </p:txBody>
      </p:sp>
      <p:sp>
        <p:nvSpPr>
          <p:cNvPr id="43025" name="矩形 43024"/>
          <p:cNvSpPr/>
          <p:nvPr/>
        </p:nvSpPr>
        <p:spPr>
          <a:xfrm>
            <a:off x="3568700" y="5624513"/>
            <a:ext cx="1079500" cy="504825"/>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凝固</a:t>
            </a:r>
          </a:p>
        </p:txBody>
      </p:sp>
      <p:sp>
        <p:nvSpPr>
          <p:cNvPr id="43026" name="矩形 43025"/>
          <p:cNvSpPr/>
          <p:nvPr/>
        </p:nvSpPr>
        <p:spPr>
          <a:xfrm>
            <a:off x="5948363" y="5624513"/>
            <a:ext cx="1077912" cy="504825"/>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放热</a:t>
            </a:r>
          </a:p>
        </p:txBody>
      </p:sp>
      <p:sp>
        <p:nvSpPr>
          <p:cNvPr id="43027" name="文本框 43026"/>
          <p:cNvSpPr txBox="1"/>
          <p:nvPr/>
        </p:nvSpPr>
        <p:spPr>
          <a:xfrm rot="3033347">
            <a:off x="6561138" y="1741488"/>
            <a:ext cx="1479550"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28" name="矩形 43027"/>
          <p:cNvSpPr/>
          <p:nvPr/>
        </p:nvSpPr>
        <p:spPr>
          <a:xfrm rot="3186144">
            <a:off x="6872288" y="1643063"/>
            <a:ext cx="869950" cy="623887"/>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液化</a:t>
            </a:r>
          </a:p>
        </p:txBody>
      </p:sp>
      <p:sp>
        <p:nvSpPr>
          <p:cNvPr id="43032" name="文本框 43031"/>
          <p:cNvSpPr txBox="1"/>
          <p:nvPr/>
        </p:nvSpPr>
        <p:spPr>
          <a:xfrm rot="-24812981">
            <a:off x="1163638" y="3148013"/>
            <a:ext cx="1481137"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36" name="文本框 43035"/>
          <p:cNvSpPr txBox="1"/>
          <p:nvPr/>
        </p:nvSpPr>
        <p:spPr>
          <a:xfrm rot="3033347">
            <a:off x="7659688" y="3000375"/>
            <a:ext cx="1481137" cy="512763"/>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37" name="文本框 43036"/>
          <p:cNvSpPr txBox="1"/>
          <p:nvPr/>
        </p:nvSpPr>
        <p:spPr>
          <a:xfrm rot="3033347">
            <a:off x="5738813" y="2408238"/>
            <a:ext cx="1481137"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38" name="文本框 43037"/>
          <p:cNvSpPr txBox="1"/>
          <p:nvPr/>
        </p:nvSpPr>
        <p:spPr>
          <a:xfrm rot="3033347">
            <a:off x="6927850" y="3665538"/>
            <a:ext cx="1479550"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39" name="文本框 43038"/>
          <p:cNvSpPr txBox="1"/>
          <p:nvPr/>
        </p:nvSpPr>
        <p:spPr>
          <a:xfrm rot="-24812981">
            <a:off x="2535238" y="1963738"/>
            <a:ext cx="1481137"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40" name="文本框 43039"/>
          <p:cNvSpPr txBox="1"/>
          <p:nvPr/>
        </p:nvSpPr>
        <p:spPr>
          <a:xfrm rot="-24812981">
            <a:off x="3633788" y="2481263"/>
            <a:ext cx="1479550"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41" name="文本框 43040"/>
          <p:cNvSpPr txBox="1"/>
          <p:nvPr/>
        </p:nvSpPr>
        <p:spPr>
          <a:xfrm rot="-24812981">
            <a:off x="2444750" y="3887788"/>
            <a:ext cx="1479550" cy="512762"/>
          </a:xfrm>
          <a:prstGeom prst="rect">
            <a:avLst/>
          </a:prstGeom>
          <a:noFill/>
          <a:ln w="9525">
            <a:noFill/>
          </a:ln>
        </p:spPr>
        <p:txBody>
          <a:bodyPr lIns="0" tIns="0" rIns="0" bIns="0">
            <a:spAutoFit/>
          </a:bodyPr>
          <a:lstStyle/>
          <a:p>
            <a:pPr>
              <a:spcBef>
                <a:spcPct val="50000"/>
              </a:spcBef>
            </a:pPr>
            <a:r>
              <a:rPr lang="zh-CN" altLang="en-US" sz="2800" b="1" dirty="0">
                <a:solidFill>
                  <a:srgbClr val="FF0000"/>
                </a:solidFill>
                <a:latin typeface="Times New Roman" panose="02020603050405020304" pitchFamily="18" charset="0"/>
              </a:rPr>
              <a:t>（　　）</a:t>
            </a:r>
          </a:p>
        </p:txBody>
      </p:sp>
      <p:sp>
        <p:nvSpPr>
          <p:cNvPr id="43042" name="矩形 43041"/>
          <p:cNvSpPr/>
          <p:nvPr/>
        </p:nvSpPr>
        <p:spPr>
          <a:xfrm rot="3186144">
            <a:off x="7927975" y="2860675"/>
            <a:ext cx="869950" cy="623888"/>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放热</a:t>
            </a:r>
          </a:p>
        </p:txBody>
      </p:sp>
      <p:sp>
        <p:nvSpPr>
          <p:cNvPr id="43043" name="矩形 43042"/>
          <p:cNvSpPr/>
          <p:nvPr/>
        </p:nvSpPr>
        <p:spPr>
          <a:xfrm rot="3186144">
            <a:off x="6008688" y="2343150"/>
            <a:ext cx="868362" cy="623888"/>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汽化</a:t>
            </a:r>
          </a:p>
        </p:txBody>
      </p:sp>
      <p:sp>
        <p:nvSpPr>
          <p:cNvPr id="43044" name="矩形 43043"/>
          <p:cNvSpPr/>
          <p:nvPr/>
        </p:nvSpPr>
        <p:spPr>
          <a:xfrm rot="3186144">
            <a:off x="7197725" y="3527425"/>
            <a:ext cx="868363" cy="623888"/>
          </a:xfrm>
          <a:prstGeom prst="rect">
            <a:avLst/>
          </a:prstGeom>
          <a:noFill/>
          <a:ln w="9525">
            <a:noFill/>
          </a:ln>
        </p:spPr>
        <p:txBody>
          <a:bodyPr wrap="none" anchor="t">
            <a:spAutoFit/>
          </a:bodyPr>
          <a:lstStyle/>
          <a:p>
            <a:r>
              <a:rPr lang="zh-CN" altLang="en-US" sz="2800" b="1" dirty="0">
                <a:solidFill>
                  <a:srgbClr val="FF0000"/>
                </a:solidFill>
                <a:latin typeface="Times New Roman" panose="02020603050405020304" pitchFamily="18" charset="0"/>
              </a:rPr>
              <a:t>吸热</a:t>
            </a:r>
          </a:p>
        </p:txBody>
      </p:sp>
      <p:sp>
        <p:nvSpPr>
          <p:cNvPr id="43045" name="矩形 43044"/>
          <p:cNvSpPr/>
          <p:nvPr/>
        </p:nvSpPr>
        <p:spPr>
          <a:xfrm>
            <a:off x="327025" y="295275"/>
            <a:ext cx="2927350" cy="741363"/>
          </a:xfrm>
          <a:prstGeom prst="rect">
            <a:avLst/>
          </a:prstGeom>
          <a:noFill/>
          <a:ln w="9525">
            <a:noFill/>
          </a:ln>
        </p:spPr>
        <p:txBody>
          <a:bodyPr>
            <a:spAutoFit/>
          </a:bodyPr>
          <a:lstStyle/>
          <a:p>
            <a:r>
              <a:rPr lang="zh-CN" altLang="en-US" sz="4400" b="1" dirty="0">
                <a:solidFill>
                  <a:srgbClr val="FF0000"/>
                </a:solidFill>
                <a:latin typeface="Times New Roman" panose="02020603050405020304" pitchFamily="18" charset="0"/>
              </a:rPr>
              <a:t>自我检测</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 calcmode="lin" valueType="num">
                                      <p:cBhvr>
                                        <p:cTn id="7" dur="1" fill="hold"/>
                                        <p:tgtEl>
                                          <p:spTgt spid="4304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3044"/>
                                        </p:tgtEl>
                                        <p:attrNameLst>
                                          <p:attrName>style.visibility</p:attrName>
                                        </p:attrNameLst>
                                      </p:cBhvr>
                                      <p:to>
                                        <p:strVal val="visible"/>
                                      </p:to>
                                    </p:set>
                                    <p:anim calcmode="lin" valueType="num">
                                      <p:cBhvr>
                                        <p:cTn id="12" dur="1" fill="hold"/>
                                        <p:tgtEl>
                                          <p:spTgt spid="4304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3028"/>
                                        </p:tgtEl>
                                        <p:attrNameLst>
                                          <p:attrName>style.visibility</p:attrName>
                                        </p:attrNameLst>
                                      </p:cBhvr>
                                      <p:to>
                                        <p:strVal val="visible"/>
                                      </p:to>
                                    </p:set>
                                    <p:anim calcmode="lin" valueType="num">
                                      <p:cBhvr>
                                        <p:cTn id="17" dur="1" fill="hold"/>
                                        <p:tgtEl>
                                          <p:spTgt spid="4302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3042"/>
                                        </p:tgtEl>
                                        <p:attrNameLst>
                                          <p:attrName>style.visibility</p:attrName>
                                        </p:attrNameLst>
                                      </p:cBhvr>
                                      <p:to>
                                        <p:strVal val="visible"/>
                                      </p:to>
                                    </p:set>
                                    <p:anim calcmode="lin" valueType="num">
                                      <p:cBhvr>
                                        <p:cTn id="22" dur="1" fill="hold"/>
                                        <p:tgtEl>
                                          <p:spTgt spid="4304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8" grpId="0"/>
      <p:bldP spid="43042" grpId="0"/>
      <p:bldP spid="43043" grpId="0"/>
      <p:bldP spid="430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4273"/>
          <p:cNvSpPr/>
          <p:nvPr/>
        </p:nvSpPr>
        <p:spPr>
          <a:xfrm>
            <a:off x="0" y="625475"/>
            <a:ext cx="10980738" cy="4827588"/>
          </a:xfrm>
          <a:prstGeom prst="rect">
            <a:avLst/>
          </a:prstGeom>
          <a:noFill/>
          <a:ln w="9525">
            <a:noFill/>
          </a:ln>
        </p:spPr>
        <p:txBody>
          <a:bodyPr>
            <a:spAutoFit/>
          </a:bodyPr>
          <a:lstStyle/>
          <a:p>
            <a:pPr lvl="2">
              <a:spcBef>
                <a:spcPct val="50000"/>
              </a:spcBef>
              <a:buClr>
                <a:schemeClr val="bg1"/>
              </a:buClr>
            </a:pPr>
            <a:r>
              <a:rPr lang="en-US" altLang="zh-CN" sz="4000" b="1" dirty="0">
                <a:latin typeface="Times New Roman" panose="02020603050405020304" pitchFamily="18" charset="0"/>
              </a:rPr>
              <a:t>2</a:t>
            </a:r>
            <a:r>
              <a:rPr lang="zh-CN" altLang="en-US" sz="4000" b="1" dirty="0">
                <a:latin typeface="宋体" panose="02010600030101010101" pitchFamily="2" charset="-122"/>
              </a:rPr>
              <a:t>．物质由</a:t>
            </a:r>
            <a:r>
              <a:rPr lang="zh-CN" altLang="en-US" sz="4000" b="1" u="sng" dirty="0">
                <a:latin typeface="宋体" panose="02010600030101010101" pitchFamily="2" charset="-122"/>
              </a:rPr>
              <a:t>　　</a:t>
            </a:r>
            <a:r>
              <a:rPr lang="zh-CN" altLang="en-US" sz="4000" b="1" dirty="0">
                <a:latin typeface="宋体" panose="02010600030101010101" pitchFamily="2" charset="-122"/>
              </a:rPr>
              <a:t>变成</a:t>
            </a:r>
            <a:r>
              <a:rPr lang="en-US" altLang="zh-CN" sz="4000" b="1" dirty="0">
                <a:latin typeface="Times New Roman" panose="02020603050405020304" pitchFamily="18" charset="0"/>
              </a:rPr>
              <a:t>______</a:t>
            </a:r>
            <a:r>
              <a:rPr lang="zh-CN" altLang="en-US" sz="4000" b="1" dirty="0">
                <a:latin typeface="宋体" panose="02010600030101010101" pitchFamily="2" charset="-122"/>
              </a:rPr>
              <a:t>态的现象叫做汽化，汽化有</a:t>
            </a:r>
            <a:r>
              <a:rPr lang="en-US" altLang="zh-CN" sz="4000" b="1" dirty="0">
                <a:latin typeface="Times New Roman" panose="02020603050405020304" pitchFamily="18" charset="0"/>
              </a:rPr>
              <a:t>______</a:t>
            </a:r>
            <a:r>
              <a:rPr lang="zh-CN" altLang="en-US" sz="4000" b="1" dirty="0">
                <a:latin typeface="宋体" panose="02010600030101010101" pitchFamily="2" charset="-122"/>
              </a:rPr>
              <a:t>和</a:t>
            </a:r>
            <a:r>
              <a:rPr lang="en-US" altLang="zh-CN" sz="4000" b="1" dirty="0">
                <a:latin typeface="Times New Roman" panose="02020603050405020304" pitchFamily="18" charset="0"/>
              </a:rPr>
              <a:t>______</a:t>
            </a:r>
            <a:r>
              <a:rPr lang="zh-CN" altLang="en-US" sz="4000" b="1" dirty="0">
                <a:latin typeface="宋体" panose="02010600030101010101" pitchFamily="2" charset="-122"/>
              </a:rPr>
              <a:t>两种形式。</a:t>
            </a:r>
            <a:r>
              <a:rPr lang="zh-CN" altLang="en-US" sz="4000" b="1" dirty="0">
                <a:latin typeface="Times New Roman" panose="02020603050405020304" pitchFamily="18" charset="0"/>
              </a:rPr>
              <a:t> </a:t>
            </a:r>
          </a:p>
          <a:p>
            <a:pPr lvl="2">
              <a:spcBef>
                <a:spcPct val="50000"/>
              </a:spcBef>
              <a:buClr>
                <a:schemeClr val="bg1"/>
              </a:buClr>
            </a:pPr>
            <a:r>
              <a:rPr lang="en-US" altLang="zh-CN" sz="4000" b="1" dirty="0">
                <a:latin typeface="Times New Roman" panose="02020603050405020304" pitchFamily="18" charset="0"/>
              </a:rPr>
              <a:t>3</a:t>
            </a:r>
            <a:r>
              <a:rPr lang="zh-CN" altLang="en-US" sz="4000" b="1" dirty="0">
                <a:latin typeface="宋体" panose="02010600030101010101" pitchFamily="2" charset="-122"/>
              </a:rPr>
              <a:t>．大量事实表明，液体蒸发时要</a:t>
            </a:r>
            <a:r>
              <a:rPr lang="en-US" altLang="zh-CN" sz="4000" b="1" dirty="0">
                <a:latin typeface="Times New Roman" panose="02020603050405020304" pitchFamily="18" charset="0"/>
              </a:rPr>
              <a:t>______</a:t>
            </a:r>
            <a:r>
              <a:rPr lang="zh-CN" altLang="en-US" sz="4000" b="1" dirty="0">
                <a:latin typeface="宋体" panose="02010600030101010101" pitchFamily="2" charset="-122"/>
              </a:rPr>
              <a:t>热，所以蒸发有</a:t>
            </a:r>
            <a:r>
              <a:rPr lang="en-US" altLang="zh-CN" sz="4000" b="1" dirty="0">
                <a:latin typeface="Times New Roman" panose="02020603050405020304" pitchFamily="18" charset="0"/>
              </a:rPr>
              <a:t>______</a:t>
            </a:r>
            <a:r>
              <a:rPr lang="zh-CN" altLang="en-US" sz="4000" b="1" dirty="0">
                <a:latin typeface="宋体" panose="02010600030101010101" pitchFamily="2" charset="-122"/>
              </a:rPr>
              <a:t>作用。</a:t>
            </a:r>
            <a:endParaRPr lang="zh-CN" altLang="en-US" sz="4000" b="1" dirty="0">
              <a:latin typeface="Times New Roman" panose="02020603050405020304" pitchFamily="18" charset="0"/>
            </a:endParaRPr>
          </a:p>
          <a:p>
            <a:pPr lvl="2">
              <a:spcBef>
                <a:spcPct val="50000"/>
              </a:spcBef>
              <a:buClr>
                <a:schemeClr val="bg1"/>
              </a:buClr>
            </a:pPr>
            <a:endParaRPr lang="zh-CN" altLang="en-US" sz="4000" b="1" dirty="0">
              <a:latin typeface="Times New Roman" panose="02020603050405020304" pitchFamily="18" charset="0"/>
            </a:endParaRPr>
          </a:p>
        </p:txBody>
      </p:sp>
      <p:sp>
        <p:nvSpPr>
          <p:cNvPr id="54275" name="文本框 54274"/>
          <p:cNvSpPr txBox="1"/>
          <p:nvPr/>
        </p:nvSpPr>
        <p:spPr>
          <a:xfrm>
            <a:off x="4118769" y="27971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致冷</a:t>
            </a:r>
          </a:p>
        </p:txBody>
      </p:sp>
      <p:sp>
        <p:nvSpPr>
          <p:cNvPr id="54276" name="文本框 54275"/>
          <p:cNvSpPr txBox="1"/>
          <p:nvPr/>
        </p:nvSpPr>
        <p:spPr>
          <a:xfrm>
            <a:off x="3662363" y="13493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蒸发</a:t>
            </a:r>
          </a:p>
        </p:txBody>
      </p:sp>
      <p:sp>
        <p:nvSpPr>
          <p:cNvPr id="54277" name="文本框 54276"/>
          <p:cNvSpPr txBox="1"/>
          <p:nvPr/>
        </p:nvSpPr>
        <p:spPr>
          <a:xfrm>
            <a:off x="5719763" y="13493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沸腾</a:t>
            </a:r>
          </a:p>
        </p:txBody>
      </p:sp>
      <p:sp>
        <p:nvSpPr>
          <p:cNvPr id="54278" name="文本框 54277"/>
          <p:cNvSpPr txBox="1"/>
          <p:nvPr/>
        </p:nvSpPr>
        <p:spPr>
          <a:xfrm>
            <a:off x="-2744787" y="10879138"/>
            <a:ext cx="2378075" cy="474662"/>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压缩体积</a:t>
            </a:r>
          </a:p>
        </p:txBody>
      </p:sp>
      <p:sp>
        <p:nvSpPr>
          <p:cNvPr id="54279" name="文本框 54278"/>
          <p:cNvSpPr txBox="1"/>
          <p:nvPr/>
        </p:nvSpPr>
        <p:spPr>
          <a:xfrm>
            <a:off x="8767763" y="2187575"/>
            <a:ext cx="5492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吸</a:t>
            </a:r>
          </a:p>
        </p:txBody>
      </p:sp>
      <p:sp>
        <p:nvSpPr>
          <p:cNvPr id="54280" name="文本框 54279"/>
          <p:cNvSpPr txBox="1"/>
          <p:nvPr/>
        </p:nvSpPr>
        <p:spPr>
          <a:xfrm>
            <a:off x="3433763" y="7397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液态</a:t>
            </a:r>
          </a:p>
        </p:txBody>
      </p:sp>
      <p:sp>
        <p:nvSpPr>
          <p:cNvPr id="54281" name="文本框 54280"/>
          <p:cNvSpPr txBox="1"/>
          <p:nvPr/>
        </p:nvSpPr>
        <p:spPr>
          <a:xfrm>
            <a:off x="5643563" y="739775"/>
            <a:ext cx="1008062"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气态</a:t>
            </a:r>
          </a:p>
        </p:txBody>
      </p:sp>
      <p:sp>
        <p:nvSpPr>
          <p:cNvPr id="10" name="矩形 9"/>
          <p:cNvSpPr/>
          <p:nvPr/>
        </p:nvSpPr>
        <p:spPr>
          <a:xfrm>
            <a:off x="156369" y="3635375"/>
            <a:ext cx="10520362" cy="2835275"/>
          </a:xfrm>
          <a:prstGeom prst="rect">
            <a:avLst/>
          </a:prstGeom>
          <a:noFill/>
          <a:ln w="9525">
            <a:noFill/>
          </a:ln>
        </p:spPr>
        <p:txBody>
          <a:bodyPr>
            <a:spAutoFit/>
          </a:bodyPr>
          <a:lstStyle/>
          <a:p>
            <a:pPr lvl="2">
              <a:spcBef>
                <a:spcPct val="50000"/>
              </a:spcBef>
              <a:buClr>
                <a:schemeClr val="bg1"/>
              </a:buClr>
            </a:pPr>
            <a:r>
              <a:rPr lang="en-US" altLang="zh-CN" sz="4000" b="1" dirty="0">
                <a:latin typeface="Times New Roman" panose="02020603050405020304" pitchFamily="18" charset="0"/>
              </a:rPr>
              <a:t>4</a:t>
            </a:r>
            <a:r>
              <a:rPr lang="zh-CN" altLang="en-US" sz="4000" b="1" dirty="0">
                <a:latin typeface="宋体" panose="02010600030101010101" pitchFamily="2" charset="-122"/>
              </a:rPr>
              <a:t>．物质由</a:t>
            </a:r>
            <a:r>
              <a:rPr lang="zh-CN" altLang="en-US" sz="4000" b="1" u="sng" dirty="0">
                <a:latin typeface="宋体" panose="02010600030101010101" pitchFamily="2" charset="-122"/>
              </a:rPr>
              <a:t>　　</a:t>
            </a:r>
            <a:r>
              <a:rPr lang="zh-CN" altLang="en-US" sz="4000" b="1" dirty="0">
                <a:latin typeface="宋体" panose="02010600030101010101" pitchFamily="2" charset="-122"/>
              </a:rPr>
              <a:t>变成</a:t>
            </a:r>
            <a:r>
              <a:rPr lang="en-US" altLang="zh-CN" sz="4000" b="1" dirty="0">
                <a:latin typeface="Times New Roman" panose="02020603050405020304" pitchFamily="18" charset="0"/>
              </a:rPr>
              <a:t>______</a:t>
            </a:r>
            <a:r>
              <a:rPr lang="zh-CN" altLang="en-US" sz="4000" b="1" dirty="0">
                <a:latin typeface="宋体" panose="02010600030101010101" pitchFamily="2" charset="-122"/>
              </a:rPr>
              <a:t>态的现象叫做液化；液化有</a:t>
            </a:r>
            <a:r>
              <a:rPr lang="en-US" altLang="zh-CN" sz="4000" b="1" dirty="0">
                <a:latin typeface="Times New Roman" panose="02020603050405020304" pitchFamily="18" charset="0"/>
              </a:rPr>
              <a:t>______</a:t>
            </a:r>
            <a:r>
              <a:rPr lang="zh-CN" altLang="en-US" sz="4000" b="1" dirty="0">
                <a:latin typeface="宋体" panose="02010600030101010101" pitchFamily="2" charset="-122"/>
              </a:rPr>
              <a:t>和</a:t>
            </a:r>
            <a:r>
              <a:rPr lang="en-US" altLang="zh-CN" sz="4000" b="1" dirty="0">
                <a:latin typeface="Times New Roman" panose="02020603050405020304" pitchFamily="18" charset="0"/>
              </a:rPr>
              <a:t>_____</a:t>
            </a:r>
            <a:r>
              <a:rPr lang="en-US" altLang="zh-CN" sz="4000" b="1" u="sng" dirty="0">
                <a:latin typeface="Times New Roman" panose="02020603050405020304" pitchFamily="18" charset="0"/>
              </a:rPr>
              <a:t>          </a:t>
            </a:r>
            <a:r>
              <a:rPr lang="zh-CN" altLang="en-US" sz="4000" b="1" dirty="0">
                <a:latin typeface="宋体" panose="02010600030101010101" pitchFamily="2" charset="-122"/>
              </a:rPr>
              <a:t>两种方法。液化过程要</a:t>
            </a:r>
            <a:r>
              <a:rPr lang="zh-CN" altLang="en-US" sz="4000" b="1" u="sng" dirty="0">
                <a:latin typeface="宋体" panose="02010600030101010101" pitchFamily="2" charset="-122"/>
              </a:rPr>
              <a:t>　　</a:t>
            </a:r>
            <a:r>
              <a:rPr lang="zh-CN" altLang="en-US" sz="4000" b="1" dirty="0">
                <a:latin typeface="宋体" panose="02010600030101010101" pitchFamily="2" charset="-122"/>
              </a:rPr>
              <a:t>热。</a:t>
            </a:r>
            <a:r>
              <a:rPr lang="zh-CN" altLang="en-US" sz="4000" b="1" dirty="0">
                <a:latin typeface="Times New Roman" panose="02020603050405020304" pitchFamily="18" charset="0"/>
              </a:rPr>
              <a:t> </a:t>
            </a:r>
          </a:p>
          <a:p>
            <a:pPr lvl="2">
              <a:spcBef>
                <a:spcPct val="50000"/>
              </a:spcBef>
              <a:buClr>
                <a:schemeClr val="bg1"/>
              </a:buClr>
            </a:pPr>
            <a:endParaRPr lang="zh-CN" altLang="en-US" sz="4000" b="1" dirty="0">
              <a:latin typeface="Times New Roman" panose="02020603050405020304" pitchFamily="18" charset="0"/>
            </a:endParaRPr>
          </a:p>
        </p:txBody>
      </p:sp>
      <p:sp>
        <p:nvSpPr>
          <p:cNvPr id="11" name="文本框 48130"/>
          <p:cNvSpPr txBox="1"/>
          <p:nvPr/>
        </p:nvSpPr>
        <p:spPr>
          <a:xfrm>
            <a:off x="3432969" y="37115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气态</a:t>
            </a:r>
          </a:p>
        </p:txBody>
      </p:sp>
      <p:sp>
        <p:nvSpPr>
          <p:cNvPr id="12" name="文本框 48131"/>
          <p:cNvSpPr txBox="1"/>
          <p:nvPr/>
        </p:nvSpPr>
        <p:spPr>
          <a:xfrm>
            <a:off x="5795169" y="37877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液态</a:t>
            </a:r>
          </a:p>
        </p:txBody>
      </p:sp>
      <p:sp>
        <p:nvSpPr>
          <p:cNvPr id="13" name="文本框 48132"/>
          <p:cNvSpPr txBox="1"/>
          <p:nvPr/>
        </p:nvSpPr>
        <p:spPr>
          <a:xfrm>
            <a:off x="3966369" y="4397375"/>
            <a:ext cx="10064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降温</a:t>
            </a:r>
          </a:p>
        </p:txBody>
      </p:sp>
      <p:sp>
        <p:nvSpPr>
          <p:cNvPr id="14" name="文本框 48133"/>
          <p:cNvSpPr txBox="1"/>
          <p:nvPr/>
        </p:nvSpPr>
        <p:spPr>
          <a:xfrm>
            <a:off x="6023769" y="4397375"/>
            <a:ext cx="1676400"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压缩体积</a:t>
            </a:r>
          </a:p>
        </p:txBody>
      </p:sp>
      <p:sp>
        <p:nvSpPr>
          <p:cNvPr id="15" name="文本框 48134"/>
          <p:cNvSpPr txBox="1"/>
          <p:nvPr/>
        </p:nvSpPr>
        <p:spPr>
          <a:xfrm>
            <a:off x="3966369" y="4930775"/>
            <a:ext cx="549275" cy="487363"/>
          </a:xfrm>
          <a:prstGeom prst="rect">
            <a:avLst/>
          </a:prstGeom>
          <a:noFill/>
          <a:ln w="9525">
            <a:noFill/>
          </a:ln>
        </p:spPr>
        <p:txBody>
          <a:bodyPr lIns="0" tIns="0" rIns="0" bIns="0">
            <a:spAutoFit/>
          </a:bodyPr>
          <a:lstStyle/>
          <a:p>
            <a:pPr>
              <a:spcBef>
                <a:spcPct val="50000"/>
              </a:spcBef>
            </a:pPr>
            <a:r>
              <a:rPr lang="zh-CN" altLang="en-US" sz="3200" b="1" dirty="0">
                <a:solidFill>
                  <a:srgbClr val="FF0000"/>
                </a:solidFill>
                <a:latin typeface="Times New Roman" panose="02020603050405020304" pitchFamily="18" charset="0"/>
              </a:rPr>
              <a:t>放</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 fill="hold"/>
                                        <p:tgtEl>
                                          <p:spTgt spid="5427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80"/>
                                        </p:tgtEl>
                                        <p:attrNameLst>
                                          <p:attrName>style.visibility</p:attrName>
                                        </p:attrNameLst>
                                      </p:cBhvr>
                                      <p:to>
                                        <p:strVal val="visible"/>
                                      </p:to>
                                    </p:set>
                                    <p:anim calcmode="lin" valueType="num">
                                      <p:cBhvr>
                                        <p:cTn id="12" dur="1" fill="hold"/>
                                        <p:tgtEl>
                                          <p:spTgt spid="5428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4281"/>
                                        </p:tgtEl>
                                        <p:attrNameLst>
                                          <p:attrName>style.visibility</p:attrName>
                                        </p:attrNameLst>
                                      </p:cBhvr>
                                      <p:to>
                                        <p:strVal val="visible"/>
                                      </p:to>
                                    </p:set>
                                    <p:anim calcmode="lin" valueType="num">
                                      <p:cBhvr>
                                        <p:cTn id="17" dur="1" fill="hold"/>
                                        <p:tgtEl>
                                          <p:spTgt spid="5428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4276"/>
                                        </p:tgtEl>
                                        <p:attrNameLst>
                                          <p:attrName>style.visibility</p:attrName>
                                        </p:attrNameLst>
                                      </p:cBhvr>
                                      <p:to>
                                        <p:strVal val="visible"/>
                                      </p:to>
                                    </p:set>
                                    <p:anim calcmode="lin" valueType="num">
                                      <p:cBhvr>
                                        <p:cTn id="22" dur="1" fill="hold"/>
                                        <p:tgtEl>
                                          <p:spTgt spid="54276"/>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4277"/>
                                        </p:tgtEl>
                                        <p:attrNameLst>
                                          <p:attrName>style.visibility</p:attrName>
                                        </p:attrNameLst>
                                      </p:cBhvr>
                                      <p:to>
                                        <p:strVal val="visible"/>
                                      </p:to>
                                    </p:set>
                                    <p:anim calcmode="lin" valueType="num">
                                      <p:cBhvr>
                                        <p:cTn id="27" dur="1" fill="hold"/>
                                        <p:tgtEl>
                                          <p:spTgt spid="54277"/>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4279"/>
                                        </p:tgtEl>
                                        <p:attrNameLst>
                                          <p:attrName>style.visibility</p:attrName>
                                        </p:attrNameLst>
                                      </p:cBhvr>
                                      <p:to>
                                        <p:strVal val="visible"/>
                                      </p:to>
                                    </p:set>
                                    <p:anim calcmode="lin" valueType="num">
                                      <p:cBhvr>
                                        <p:cTn id="32" dur="1" fill="hold"/>
                                        <p:tgtEl>
                                          <p:spTgt spid="54279"/>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4275"/>
                                        </p:tgtEl>
                                        <p:attrNameLst>
                                          <p:attrName>style.visibility</p:attrName>
                                        </p:attrNameLst>
                                      </p:cBhvr>
                                      <p:to>
                                        <p:strVal val="visible"/>
                                      </p:to>
                                    </p:set>
                                    <p:anim calcmode="lin" valueType="num">
                                      <p:cBhvr>
                                        <p:cTn id="37" dur="1" fill="hold"/>
                                        <p:tgtEl>
                                          <p:spTgt spid="54275"/>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 fill="hold"/>
                                        <p:tgtEl>
                                          <p:spTgt spid="11"/>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 fill="hold"/>
                                        <p:tgtEl>
                                          <p:spTgt spid="12"/>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 fill="hold"/>
                                        <p:tgtEl>
                                          <p:spTgt spid="13"/>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 fill="hold"/>
                                        <p:tgtEl>
                                          <p:spTgt spid="14"/>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 fill="hold"/>
                                        <p:tgtEl>
                                          <p:spTgt spid="1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P spid="54276" grpId="0"/>
      <p:bldP spid="54277" grpId="0"/>
      <p:bldP spid="54279" grpId="0"/>
      <p:bldP spid="54280" grpId="0"/>
      <p:bldP spid="54281"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49153"/>
          <p:cNvSpPr/>
          <p:nvPr/>
        </p:nvSpPr>
        <p:spPr>
          <a:xfrm>
            <a:off x="0" y="981075"/>
            <a:ext cx="10706100" cy="4357688"/>
          </a:xfrm>
          <a:prstGeom prst="rect">
            <a:avLst/>
          </a:prstGeom>
          <a:noFill/>
          <a:ln w="9525">
            <a:noFill/>
          </a:ln>
        </p:spPr>
        <p:txBody>
          <a:bodyPr>
            <a:spAutoFit/>
          </a:bodyPr>
          <a:lstStyle/>
          <a:p>
            <a:pPr lvl="2">
              <a:spcBef>
                <a:spcPct val="50000"/>
              </a:spcBef>
              <a:buClr>
                <a:schemeClr val="bg1"/>
              </a:buClr>
            </a:pPr>
            <a:r>
              <a:rPr lang="en-US" altLang="zh-CN" sz="3600" b="1" dirty="0">
                <a:latin typeface="Times New Roman" panose="02020603050405020304" pitchFamily="18" charset="0"/>
              </a:rPr>
              <a:t>5</a:t>
            </a:r>
            <a:r>
              <a:rPr lang="zh-CN" altLang="en-US" sz="3600" b="1" dirty="0">
                <a:latin typeface="宋体" panose="02010600030101010101" pitchFamily="2" charset="-122"/>
              </a:rPr>
              <a:t>．夏天游泳时，在水里不觉得冷，上了岸觉得冷，这是因为</a:t>
            </a:r>
            <a:r>
              <a:rPr lang="zh-CN" altLang="en-US" sz="3600" b="1" dirty="0">
                <a:latin typeface="Times New Roman" panose="02020603050405020304" pitchFamily="18" charset="0"/>
              </a:rPr>
              <a:t>	</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　 </a:t>
            </a:r>
            <a:r>
              <a:rPr lang="en-US" altLang="zh-CN" sz="3600" b="1" dirty="0">
                <a:latin typeface="Times New Roman" panose="02020603050405020304" pitchFamily="18" charset="0"/>
              </a:rPr>
              <a:t>]</a:t>
            </a:r>
          </a:p>
          <a:p>
            <a:pPr lvl="2">
              <a:spcBef>
                <a:spcPct val="50000"/>
              </a:spcBef>
              <a:buClr>
                <a:schemeClr val="bg1"/>
              </a:buClr>
            </a:pPr>
            <a:r>
              <a:rPr lang="en-US" altLang="zh-CN" sz="3600" b="1" dirty="0">
                <a:latin typeface="Times New Roman" panose="02020603050405020304" pitchFamily="18" charset="0"/>
              </a:rPr>
              <a:t>A</a:t>
            </a:r>
            <a:r>
              <a:rPr lang="zh-CN" altLang="en-US" sz="3600" b="1" dirty="0">
                <a:latin typeface="宋体" panose="02010600030101010101" pitchFamily="2" charset="-122"/>
              </a:rPr>
              <a:t>．水的温度高，空气的温度低</a:t>
            </a:r>
            <a:endParaRPr lang="zh-CN" altLang="en-US" sz="3600" b="1" dirty="0">
              <a:latin typeface="Times New Roman" panose="02020603050405020304" pitchFamily="18" charset="0"/>
            </a:endParaRPr>
          </a:p>
          <a:p>
            <a:pPr lvl="2">
              <a:spcBef>
                <a:spcPct val="50000"/>
              </a:spcBef>
              <a:buClr>
                <a:schemeClr val="bg1"/>
              </a:buClr>
            </a:pPr>
            <a:r>
              <a:rPr lang="en-US" altLang="zh-CN" sz="3600" b="1" dirty="0">
                <a:latin typeface="Times New Roman" panose="02020603050405020304" pitchFamily="18" charset="0"/>
              </a:rPr>
              <a:t>B</a:t>
            </a:r>
            <a:r>
              <a:rPr lang="zh-CN" altLang="en-US" sz="3600" b="1" dirty="0">
                <a:latin typeface="宋体" panose="02010600030101010101" pitchFamily="2" charset="-122"/>
              </a:rPr>
              <a:t>．空气比水容易传导热量</a:t>
            </a:r>
            <a:endParaRPr lang="zh-CN" altLang="en-US" sz="3600" b="1" dirty="0">
              <a:latin typeface="Times New Roman" panose="02020603050405020304" pitchFamily="18" charset="0"/>
            </a:endParaRPr>
          </a:p>
          <a:p>
            <a:pPr lvl="2">
              <a:spcBef>
                <a:spcPct val="50000"/>
              </a:spcBef>
              <a:buClr>
                <a:schemeClr val="bg1"/>
              </a:buClr>
            </a:pPr>
            <a:r>
              <a:rPr lang="en-US" altLang="zh-CN" sz="3600" b="1" dirty="0">
                <a:latin typeface="Times New Roman" panose="02020603050405020304" pitchFamily="18" charset="0"/>
              </a:rPr>
              <a:t>C</a:t>
            </a:r>
            <a:r>
              <a:rPr lang="zh-CN" altLang="en-US" sz="3600" b="1" dirty="0">
                <a:latin typeface="宋体" panose="02010600030101010101" pitchFamily="2" charset="-122"/>
              </a:rPr>
              <a:t>．人体表面的水分蒸发要吸收热量</a:t>
            </a:r>
            <a:endParaRPr lang="zh-CN" altLang="en-US" sz="3600" b="1" dirty="0">
              <a:latin typeface="Times New Roman" panose="02020603050405020304" pitchFamily="18" charset="0"/>
            </a:endParaRPr>
          </a:p>
          <a:p>
            <a:pPr lvl="2">
              <a:spcBef>
                <a:spcPct val="50000"/>
              </a:spcBef>
              <a:buClr>
                <a:schemeClr val="bg1"/>
              </a:buClr>
            </a:pPr>
            <a:r>
              <a:rPr lang="en-US" altLang="zh-CN" sz="3600" b="1" dirty="0">
                <a:latin typeface="Times New Roman" panose="02020603050405020304" pitchFamily="18" charset="0"/>
              </a:rPr>
              <a:t>D</a:t>
            </a:r>
            <a:r>
              <a:rPr lang="zh-CN" altLang="en-US" sz="3600" b="1" dirty="0">
                <a:latin typeface="宋体" panose="02010600030101010101" pitchFamily="2" charset="-122"/>
              </a:rPr>
              <a:t>．以上都不对</a:t>
            </a:r>
          </a:p>
        </p:txBody>
      </p:sp>
      <p:sp>
        <p:nvSpPr>
          <p:cNvPr id="49155" name="文本框 49154"/>
          <p:cNvSpPr txBox="1"/>
          <p:nvPr/>
        </p:nvSpPr>
        <p:spPr>
          <a:xfrm>
            <a:off x="5110163" y="1654175"/>
            <a:ext cx="366712" cy="487363"/>
          </a:xfrm>
          <a:prstGeom prst="rect">
            <a:avLst/>
          </a:prstGeom>
          <a:noFill/>
          <a:ln w="9525">
            <a:noFill/>
          </a:ln>
        </p:spPr>
        <p:txBody>
          <a:bodyPr lIns="0" tIns="0" rIns="0" bIns="0">
            <a:spAutoFit/>
          </a:bodyPr>
          <a:lstStyle/>
          <a:p>
            <a:pPr>
              <a:spcBef>
                <a:spcPct val="50000"/>
              </a:spcBef>
            </a:pPr>
            <a:r>
              <a:rPr lang="en-US" altLang="zh-CN" sz="3200" b="1">
                <a:solidFill>
                  <a:srgbClr val="FF0000"/>
                </a:solidFill>
                <a:latin typeface="Times New Roman" panose="02020603050405020304" pitchFamily="18" charset="0"/>
              </a:rPr>
              <a:t>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1" fill="hold"/>
                                        <p:tgtEl>
                                          <p:spTgt spid="4915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50177"/>
          <p:cNvSpPr/>
          <p:nvPr/>
        </p:nvSpPr>
        <p:spPr>
          <a:xfrm>
            <a:off x="-388937" y="952500"/>
            <a:ext cx="10980737" cy="4352925"/>
          </a:xfrm>
          <a:prstGeom prst="rect">
            <a:avLst/>
          </a:prstGeom>
          <a:noFill/>
          <a:ln w="9525">
            <a:noFill/>
          </a:ln>
        </p:spPr>
        <p:txBody>
          <a:bodyPr>
            <a:spAutoFit/>
          </a:bodyPr>
          <a:lstStyle/>
          <a:p>
            <a:pPr lvl="2">
              <a:spcBef>
                <a:spcPct val="50000"/>
              </a:spcBef>
              <a:buClr>
                <a:schemeClr val="bg1"/>
              </a:buClr>
            </a:pPr>
            <a:r>
              <a:rPr lang="en-US" altLang="zh-CN" sz="3200" b="1" dirty="0">
                <a:latin typeface="Times New Roman" panose="02020603050405020304" pitchFamily="18" charset="0"/>
              </a:rPr>
              <a:t>6</a:t>
            </a:r>
            <a:r>
              <a:rPr lang="zh-CN" altLang="en-US" sz="3200" b="1" dirty="0">
                <a:latin typeface="宋体" panose="02010600030101010101" pitchFamily="2" charset="-122"/>
              </a:rPr>
              <a:t>．夏天用电风扇吹，人会感到凉快，这是因为</a:t>
            </a:r>
            <a:r>
              <a:rPr lang="zh-CN" altLang="en-US" sz="3200" b="1" dirty="0">
                <a:latin typeface="Times New Roman" panose="02020603050405020304" pitchFamily="18" charset="0"/>
              </a:rPr>
              <a:t>	</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　 </a:t>
            </a:r>
            <a:r>
              <a:rPr lang="en-US" altLang="zh-CN" sz="3200" b="1" dirty="0">
                <a:latin typeface="Times New Roman" panose="02020603050405020304" pitchFamily="18" charset="0"/>
              </a:rPr>
              <a:t>] </a:t>
            </a:r>
          </a:p>
          <a:p>
            <a:pPr lvl="2">
              <a:spcBef>
                <a:spcPct val="50000"/>
              </a:spcBef>
              <a:buClr>
                <a:schemeClr val="bg1"/>
              </a:buClr>
            </a:pPr>
            <a:r>
              <a:rPr lang="en-US" altLang="zh-CN" sz="3200" b="1" dirty="0">
                <a:latin typeface="Times New Roman" panose="02020603050405020304" pitchFamily="18" charset="0"/>
              </a:rPr>
              <a:t>A</a:t>
            </a:r>
            <a:r>
              <a:rPr lang="zh-CN" altLang="en-US" sz="3200" b="1" dirty="0">
                <a:latin typeface="宋体" panose="02010600030101010101" pitchFamily="2" charset="-122"/>
              </a:rPr>
              <a:t>．电风扇吹出的风能产生冷气</a:t>
            </a:r>
            <a:endParaRPr lang="zh-CN" altLang="en-US" sz="3200" b="1" dirty="0">
              <a:latin typeface="Times New Roman" panose="02020603050405020304" pitchFamily="18" charset="0"/>
            </a:endParaRPr>
          </a:p>
          <a:p>
            <a:pPr lvl="2">
              <a:spcBef>
                <a:spcPct val="50000"/>
              </a:spcBef>
              <a:buClr>
                <a:schemeClr val="bg1"/>
              </a:buClr>
            </a:pPr>
            <a:r>
              <a:rPr lang="en-US" altLang="zh-CN" sz="3200" b="1" dirty="0">
                <a:latin typeface="Times New Roman" panose="02020603050405020304" pitchFamily="18" charset="0"/>
              </a:rPr>
              <a:t>B</a:t>
            </a:r>
            <a:r>
              <a:rPr lang="zh-CN" altLang="en-US" sz="3200" b="1" dirty="0">
                <a:latin typeface="宋体" panose="02010600030101010101" pitchFamily="2" charset="-122"/>
              </a:rPr>
              <a:t>．电风扇吹出的风能降低空气的温度</a:t>
            </a:r>
            <a:endParaRPr lang="zh-CN" altLang="en-US" sz="3200" b="1" dirty="0">
              <a:latin typeface="Times New Roman" panose="02020603050405020304" pitchFamily="18" charset="0"/>
            </a:endParaRPr>
          </a:p>
          <a:p>
            <a:pPr lvl="2">
              <a:spcBef>
                <a:spcPct val="50000"/>
              </a:spcBef>
              <a:buClr>
                <a:schemeClr val="bg1"/>
              </a:buClr>
            </a:pPr>
            <a:r>
              <a:rPr lang="en-US" altLang="zh-CN" sz="3200" b="1" dirty="0">
                <a:latin typeface="Times New Roman" panose="02020603050405020304" pitchFamily="18" charset="0"/>
              </a:rPr>
              <a:t>C</a:t>
            </a:r>
            <a:r>
              <a:rPr lang="zh-CN" altLang="en-US" sz="3200" b="1" dirty="0">
                <a:latin typeface="宋体" panose="02010600030101010101" pitchFamily="2" charset="-122"/>
              </a:rPr>
              <a:t>．电风扇吹出的风能吸收人体的热量</a:t>
            </a:r>
            <a:endParaRPr lang="zh-CN" altLang="en-US" sz="3200" b="1" dirty="0">
              <a:latin typeface="Times New Roman" panose="02020603050405020304" pitchFamily="18" charset="0"/>
            </a:endParaRPr>
          </a:p>
          <a:p>
            <a:pPr lvl="2">
              <a:spcBef>
                <a:spcPct val="50000"/>
              </a:spcBef>
              <a:buClr>
                <a:schemeClr val="bg1"/>
              </a:buClr>
            </a:pPr>
            <a:r>
              <a:rPr lang="en-US" altLang="zh-CN" sz="3200" b="1" dirty="0">
                <a:latin typeface="Times New Roman" panose="02020603050405020304" pitchFamily="18" charset="0"/>
              </a:rPr>
              <a:t>D</a:t>
            </a:r>
            <a:r>
              <a:rPr lang="zh-CN" altLang="en-US" sz="3200" b="1" dirty="0">
                <a:latin typeface="宋体" panose="02010600030101010101" pitchFamily="2" charset="-122"/>
              </a:rPr>
              <a:t>．电风扇吹出的风能加速人体表面水分的蒸发</a:t>
            </a:r>
          </a:p>
        </p:txBody>
      </p:sp>
      <p:sp>
        <p:nvSpPr>
          <p:cNvPr id="50179" name="文本框 50178"/>
          <p:cNvSpPr txBox="1"/>
          <p:nvPr/>
        </p:nvSpPr>
        <p:spPr>
          <a:xfrm>
            <a:off x="1909763" y="1501775"/>
            <a:ext cx="365125" cy="487363"/>
          </a:xfrm>
          <a:prstGeom prst="rect">
            <a:avLst/>
          </a:prstGeom>
          <a:noFill/>
          <a:ln w="9525">
            <a:noFill/>
          </a:ln>
        </p:spPr>
        <p:txBody>
          <a:bodyPr lIns="0" tIns="0" rIns="0" bIns="0">
            <a:spAutoFit/>
          </a:bodyPr>
          <a:lstStyle/>
          <a:p>
            <a:pPr>
              <a:spcBef>
                <a:spcPct val="50000"/>
              </a:spcBef>
            </a:pPr>
            <a:r>
              <a:rPr lang="en-US" altLang="zh-CN" sz="3200" b="1">
                <a:solidFill>
                  <a:srgbClr val="FF0000"/>
                </a:solidFill>
                <a:latin typeface="Times New Roman" panose="02020603050405020304" pitchFamily="18" charset="0"/>
              </a:rPr>
              <a:t>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1" fill="hold"/>
                                        <p:tgtEl>
                                          <p:spTgt spid="5017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文本框 90116"/>
          <p:cNvSpPr txBox="1"/>
          <p:nvPr/>
        </p:nvSpPr>
        <p:spPr>
          <a:xfrm>
            <a:off x="1070769" y="168275"/>
            <a:ext cx="9754394" cy="1066800"/>
          </a:xfrm>
          <a:prstGeom prst="rect">
            <a:avLst/>
          </a:prstGeom>
          <a:noFill/>
          <a:ln w="9525">
            <a:noFill/>
          </a:ln>
        </p:spPr>
        <p:txBody>
          <a:bodyPr wrap="square">
            <a:spAutoFit/>
          </a:bodyPr>
          <a:lstStyle/>
          <a:p>
            <a:r>
              <a:rPr lang="en-US" altLang="zh-CN" sz="3200" dirty="0">
                <a:latin typeface="黑体" panose="02010609060101010101" pitchFamily="2" charset="-122"/>
                <a:ea typeface="黑体" panose="02010609060101010101" pitchFamily="2" charset="-122"/>
              </a:rPr>
              <a:t>7</a:t>
            </a:r>
            <a:r>
              <a:rPr lang="zh-CN" altLang="en-US" sz="3200" dirty="0">
                <a:latin typeface="黑体" panose="02010609060101010101" pitchFamily="2" charset="-122"/>
                <a:ea typeface="黑体" panose="02010609060101010101" pitchFamily="2" charset="-122"/>
              </a:rPr>
              <a:t>、冬天，你在乘车时常会看到车窗上有小水珠，这小水珠是在车窗的内表面还是外表面？</a:t>
            </a:r>
          </a:p>
        </p:txBody>
      </p:sp>
      <p:sp>
        <p:nvSpPr>
          <p:cNvPr id="90118" name="文本框 90117"/>
          <p:cNvSpPr txBox="1"/>
          <p:nvPr/>
        </p:nvSpPr>
        <p:spPr>
          <a:xfrm>
            <a:off x="1223169" y="2644775"/>
            <a:ext cx="9068594" cy="1569660"/>
          </a:xfrm>
          <a:prstGeom prst="rect">
            <a:avLst/>
          </a:prstGeom>
          <a:noFill/>
          <a:ln w="9525">
            <a:noFill/>
          </a:ln>
        </p:spPr>
        <p:txBody>
          <a:bodyPr wrap="square">
            <a:spAutoFit/>
          </a:bodyPr>
          <a:lstStyle/>
          <a:p>
            <a:r>
              <a:rPr lang="en-US" altLang="zh-CN" sz="3200" dirty="0">
                <a:latin typeface="黑体" panose="02010609060101010101" pitchFamily="2" charset="-122"/>
                <a:ea typeface="黑体" panose="02010609060101010101" pitchFamily="2" charset="-122"/>
              </a:rPr>
              <a:t>8</a:t>
            </a:r>
            <a:r>
              <a:rPr lang="zh-CN" altLang="en-US" sz="3200" dirty="0">
                <a:latin typeface="黑体" panose="02010609060101010101" pitchFamily="2" charset="-122"/>
                <a:ea typeface="黑体" panose="02010609060101010101" pitchFamily="2" charset="-122"/>
              </a:rPr>
              <a:t>、铁匠将打好的钢刀进行粹火时，先是听到“吱吱”的叫声，然后就看到了“白烟”，这里为什么？</a:t>
            </a:r>
          </a:p>
        </p:txBody>
      </p:sp>
      <p:sp>
        <p:nvSpPr>
          <p:cNvPr id="90119" name="文本框 90118"/>
          <p:cNvSpPr txBox="1"/>
          <p:nvPr/>
        </p:nvSpPr>
        <p:spPr>
          <a:xfrm>
            <a:off x="1223169" y="1273175"/>
            <a:ext cx="9068594" cy="1384995"/>
          </a:xfrm>
          <a:prstGeom prst="rect">
            <a:avLst/>
          </a:prstGeom>
          <a:noFill/>
          <a:ln w="9525">
            <a:noFill/>
          </a:ln>
        </p:spPr>
        <p:txBody>
          <a:bodyPr wrap="square">
            <a:spAutoFit/>
          </a:bodyPr>
          <a:lstStyle/>
          <a:p>
            <a:r>
              <a:rPr lang="zh-CN" altLang="en-US" sz="2800" dirty="0">
                <a:solidFill>
                  <a:schemeClr val="accent1">
                    <a:lumMod val="50000"/>
                  </a:schemeClr>
                </a:solidFill>
                <a:latin typeface="Times New Roman" panose="02020603050405020304" pitchFamily="18" charset="0"/>
                <a:ea typeface="黑体" panose="02010609060101010101" pitchFamily="2" charset="-122"/>
              </a:rPr>
              <a:t>小水珠在车窗的内表面。因为冬天车内温度高，车外温度低，人在车内呼吸中，呼出的气体里的热水蒸气遇到冷的玻璃，液化成小水珠附在车窗的内表面。</a:t>
            </a:r>
          </a:p>
        </p:txBody>
      </p:sp>
      <p:sp>
        <p:nvSpPr>
          <p:cNvPr id="90120" name="文本框 90119"/>
          <p:cNvSpPr txBox="1"/>
          <p:nvPr/>
        </p:nvSpPr>
        <p:spPr>
          <a:xfrm>
            <a:off x="1070769" y="4244975"/>
            <a:ext cx="9373394" cy="1569660"/>
          </a:xfrm>
          <a:prstGeom prst="rect">
            <a:avLst/>
          </a:prstGeom>
          <a:noFill/>
          <a:ln w="9525">
            <a:noFill/>
          </a:ln>
        </p:spPr>
        <p:txBody>
          <a:bodyPr wrap="square">
            <a:spAutoFit/>
          </a:bodyPr>
          <a:lstStyle/>
          <a:p>
            <a:r>
              <a:rPr lang="zh-CN" altLang="en-US" sz="3200" dirty="0">
                <a:solidFill>
                  <a:schemeClr val="accent1">
                    <a:lumMod val="50000"/>
                  </a:schemeClr>
                </a:solidFill>
                <a:latin typeface="Times New Roman" panose="02020603050405020304" pitchFamily="18" charset="0"/>
                <a:ea typeface="黑体" panose="02010609060101010101" pitchFamily="2" charset="-122"/>
              </a:rPr>
              <a:t>水遇到高温的铁块急剧汽化，从而发出“吱吱”叫声，然后较高温度的水蒸气遇到冷空气液化成小水珠，于是我们就看到了“白烟”。</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wheel(4)">
                                      <p:cBhvr>
                                        <p:cTn id="7" dur="20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0120"/>
                                        </p:tgtEl>
                                        <p:attrNameLst>
                                          <p:attrName>style.visibility</p:attrName>
                                        </p:attrNameLst>
                                      </p:cBhvr>
                                      <p:to>
                                        <p:strVal val="visible"/>
                                      </p:to>
                                    </p:set>
                                    <p:animEffect transition="in" filter="wheel(4)">
                                      <p:cBhvr>
                                        <p:cTn id="12" dur="20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文本框 106499"/>
          <p:cNvSpPr txBox="1"/>
          <p:nvPr/>
        </p:nvSpPr>
        <p:spPr>
          <a:xfrm>
            <a:off x="1604169" y="358775"/>
            <a:ext cx="8763000" cy="95410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sz="2800" dirty="0">
                <a:latin typeface="黑体" panose="02010609060101010101" pitchFamily="2" charset="-122"/>
                <a:ea typeface="黑体" panose="02010609060101010101" pitchFamily="2" charset="-122"/>
              </a:rPr>
              <a:t>9</a:t>
            </a:r>
            <a:r>
              <a:rPr lang="zh-CN" altLang="en-US" sz="2800" dirty="0">
                <a:latin typeface="黑体" panose="02010609060101010101" pitchFamily="2" charset="-122"/>
                <a:ea typeface="黑体" panose="02010609060101010101" pitchFamily="2" charset="-122"/>
              </a:rPr>
              <a:t>、烧开水时，常在壶嘴边看到“白气”，你认为这“白气”是紧挨壶嘴还是离壶嘴有一段距离？为什么？</a:t>
            </a:r>
          </a:p>
        </p:txBody>
      </p:sp>
      <p:sp>
        <p:nvSpPr>
          <p:cNvPr id="106501" name="文本框 106500"/>
          <p:cNvSpPr txBox="1"/>
          <p:nvPr/>
        </p:nvSpPr>
        <p:spPr>
          <a:xfrm>
            <a:off x="1146969" y="1654175"/>
            <a:ext cx="9601994" cy="1569660"/>
          </a:xfrm>
          <a:prstGeom prst="rect">
            <a:avLst/>
          </a:prstGeom>
          <a:noFill/>
          <a:ln w="9525">
            <a:noFill/>
          </a:ln>
        </p:spPr>
        <p:txBody>
          <a:bodyPr wrap="square">
            <a:spAutoFit/>
          </a:bodyPr>
          <a:lstStyle/>
          <a:p>
            <a:r>
              <a:rPr lang="en-US" altLang="zh-CN" sz="3200" dirty="0">
                <a:solidFill>
                  <a:schemeClr val="accent1">
                    <a:lumMod val="50000"/>
                  </a:schemeClr>
                </a:solidFill>
                <a:latin typeface="黑体" panose="02010609060101010101" pitchFamily="2" charset="-122"/>
                <a:ea typeface="黑体" panose="02010609060101010101" pitchFamily="2" charset="-122"/>
              </a:rPr>
              <a:t>“</a:t>
            </a:r>
            <a:r>
              <a:rPr lang="zh-CN" altLang="en-US" sz="3200" dirty="0">
                <a:solidFill>
                  <a:schemeClr val="accent1">
                    <a:lumMod val="50000"/>
                  </a:schemeClr>
                </a:solidFill>
                <a:latin typeface="黑体" panose="02010609060101010101" pitchFamily="2" charset="-122"/>
                <a:ea typeface="黑体" panose="02010609060101010101" pitchFamily="2" charset="-122"/>
              </a:rPr>
              <a:t>白气” 离壶嘴有一段距离。因为壶嘴边温度高，水蒸汽不可放热，所以不能液化；而离壶嘴一段距离的地方温度低，水蒸汽可以放热，故能液化。</a:t>
            </a:r>
          </a:p>
        </p:txBody>
      </p:sp>
      <p:sp>
        <p:nvSpPr>
          <p:cNvPr id="106502" name="文本框 106501"/>
          <p:cNvSpPr txBox="1"/>
          <p:nvPr/>
        </p:nvSpPr>
        <p:spPr>
          <a:xfrm>
            <a:off x="1146969" y="3330575"/>
            <a:ext cx="9525794" cy="106680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dirty="0">
                <a:latin typeface="黑体" panose="02010609060101010101" pitchFamily="2" charset="-122"/>
                <a:ea typeface="黑体" panose="02010609060101010101" pitchFamily="2" charset="-122"/>
              </a:rPr>
              <a:t>10</a:t>
            </a:r>
            <a:r>
              <a:rPr lang="zh-CN" altLang="en-US" sz="3200" dirty="0">
                <a:latin typeface="黑体" panose="02010609060101010101" pitchFamily="2" charset="-122"/>
                <a:ea typeface="黑体" panose="02010609060101010101" pitchFamily="2" charset="-122"/>
              </a:rPr>
              <a:t>、在冬天，当你戴着眼睛从室外走进室内时会有什么感觉？为什么？</a:t>
            </a:r>
          </a:p>
        </p:txBody>
      </p:sp>
      <p:sp>
        <p:nvSpPr>
          <p:cNvPr id="106503" name="文本框 106502"/>
          <p:cNvSpPr txBox="1"/>
          <p:nvPr/>
        </p:nvSpPr>
        <p:spPr>
          <a:xfrm>
            <a:off x="1223169" y="4397375"/>
            <a:ext cx="9449594" cy="2062103"/>
          </a:xfrm>
          <a:prstGeom prst="rect">
            <a:avLst/>
          </a:prstGeom>
          <a:noFill/>
          <a:ln w="9525">
            <a:noFill/>
          </a:ln>
        </p:spPr>
        <p:txBody>
          <a:bodyPr wrap="square">
            <a:spAutoFit/>
          </a:bodyPr>
          <a:lstStyle/>
          <a:p>
            <a:r>
              <a:rPr lang="zh-CN" altLang="en-US" sz="3200" dirty="0">
                <a:solidFill>
                  <a:schemeClr val="accent1">
                    <a:lumMod val="50000"/>
                  </a:schemeClr>
                </a:solidFill>
                <a:latin typeface="黑体" panose="02010609060101010101" pitchFamily="2" charset="-122"/>
                <a:ea typeface="黑体" panose="02010609060101010101" pitchFamily="2" charset="-122"/>
              </a:rPr>
              <a:t>眼镜片上会有水珠，看不清物体。</a:t>
            </a:r>
          </a:p>
          <a:p>
            <a:r>
              <a:rPr lang="zh-CN" altLang="en-US" sz="3200" dirty="0">
                <a:solidFill>
                  <a:schemeClr val="accent1">
                    <a:lumMod val="50000"/>
                  </a:schemeClr>
                </a:solidFill>
                <a:latin typeface="黑体" panose="02010609060101010101" pitchFamily="2" charset="-122"/>
                <a:ea typeface="黑体" panose="02010609060101010101" pitchFamily="2" charset="-122"/>
              </a:rPr>
              <a:t>因为从室外走进室内时，眼镜片是冷的，室内的热空气里的水蒸汽遇到冷镜片液化成小水珠附在镜片上。</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circle(in)">
                                      <p:cBhvr>
                                        <p:cTn id="7" dur="20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6502"/>
                                        </p:tgtEl>
                                        <p:attrNameLst>
                                          <p:attrName>style.visibility</p:attrName>
                                        </p:attrNameLst>
                                      </p:cBhvr>
                                      <p:to>
                                        <p:strVal val="visible"/>
                                      </p:to>
                                    </p:set>
                                    <p:animEffect transition="in" filter="circle(in)">
                                      <p:cBhvr>
                                        <p:cTn id="12" dur="2000"/>
                                        <p:tgtEl>
                                          <p:spTgt spid="10650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6503"/>
                                        </p:tgtEl>
                                        <p:attrNameLst>
                                          <p:attrName>style.visibility</p:attrName>
                                        </p:attrNameLst>
                                      </p:cBhvr>
                                      <p:to>
                                        <p:strVal val="visible"/>
                                      </p:to>
                                    </p:set>
                                    <p:animEffect transition="in" filter="circle(in)">
                                      <p:cBhvr>
                                        <p:cTn id="17" dur="2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06502" grpId="0" animBg="1"/>
      <p:bldP spid="1065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文本框 107523"/>
          <p:cNvSpPr txBox="1"/>
          <p:nvPr/>
        </p:nvSpPr>
        <p:spPr>
          <a:xfrm>
            <a:off x="1375569" y="130175"/>
            <a:ext cx="830580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dirty="0">
                <a:latin typeface="黑体" panose="02010609060101010101" pitchFamily="2" charset="-122"/>
                <a:ea typeface="黑体" panose="02010609060101010101" pitchFamily="2" charset="-122"/>
              </a:rPr>
              <a:t>11</a:t>
            </a:r>
            <a:r>
              <a:rPr lang="zh-CN" altLang="en-US" sz="3200" dirty="0">
                <a:latin typeface="黑体" panose="02010609060101010101" pitchFamily="2" charset="-122"/>
                <a:ea typeface="黑体" panose="02010609060101010101" pitchFamily="2" charset="-122"/>
              </a:rPr>
              <a:t>、夏天。自来水管的外壁常“出汗”，这是为什么？</a:t>
            </a:r>
          </a:p>
        </p:txBody>
      </p:sp>
      <p:sp>
        <p:nvSpPr>
          <p:cNvPr id="107525" name="文本框 107524"/>
          <p:cNvSpPr txBox="1"/>
          <p:nvPr/>
        </p:nvSpPr>
        <p:spPr>
          <a:xfrm>
            <a:off x="1375569" y="1577975"/>
            <a:ext cx="9220994" cy="830997"/>
          </a:xfrm>
          <a:prstGeom prst="rect">
            <a:avLst/>
          </a:prstGeom>
          <a:noFill/>
          <a:ln w="9525">
            <a:noFill/>
          </a:ln>
        </p:spPr>
        <p:txBody>
          <a:bodyPr wrap="square">
            <a:spAutoFit/>
          </a:bodyPr>
          <a:lstStyle/>
          <a:p>
            <a:r>
              <a:rPr lang="zh-CN" altLang="en-US" sz="2400" dirty="0">
                <a:solidFill>
                  <a:schemeClr val="accent1">
                    <a:lumMod val="50000"/>
                  </a:schemeClr>
                </a:solidFill>
                <a:latin typeface="黑体" panose="02010609060101010101" pitchFamily="2" charset="-122"/>
                <a:ea typeface="黑体" panose="02010609060101010101" pitchFamily="2" charset="-122"/>
              </a:rPr>
              <a:t>热空气里的水蒸汽遇到冷的管壁，液化成水珠附在管壁上，即是我们常说的“汗”。</a:t>
            </a:r>
          </a:p>
        </p:txBody>
      </p:sp>
      <p:sp>
        <p:nvSpPr>
          <p:cNvPr id="107526" name="文本框 107525"/>
          <p:cNvSpPr txBox="1"/>
          <p:nvPr/>
        </p:nvSpPr>
        <p:spPr>
          <a:xfrm>
            <a:off x="1223169" y="2797175"/>
            <a:ext cx="8610600" cy="13849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sz="2800" dirty="0">
                <a:latin typeface="黑体" panose="02010609060101010101" pitchFamily="2" charset="-122"/>
                <a:ea typeface="黑体" panose="02010609060101010101" pitchFamily="2" charset="-122"/>
              </a:rPr>
              <a:t>12</a:t>
            </a:r>
            <a:r>
              <a:rPr lang="zh-CN" altLang="en-US" sz="2800" dirty="0">
                <a:latin typeface="黑体" panose="02010609060101010101" pitchFamily="2" charset="-122"/>
                <a:ea typeface="黑体" panose="02010609060101010101" pitchFamily="2" charset="-122"/>
              </a:rPr>
              <a:t>、冬天，坐汽车时，常会看到窗玻璃上有“水雾”，这是怎么形成的？你认为这“水雾”是在窗玻璃的内表面还是外表面？</a:t>
            </a:r>
          </a:p>
        </p:txBody>
      </p:sp>
      <p:sp>
        <p:nvSpPr>
          <p:cNvPr id="107527" name="文本框 107526"/>
          <p:cNvSpPr txBox="1"/>
          <p:nvPr/>
        </p:nvSpPr>
        <p:spPr>
          <a:xfrm>
            <a:off x="2442369" y="4473575"/>
            <a:ext cx="7162800" cy="1384995"/>
          </a:xfrm>
          <a:prstGeom prst="rect">
            <a:avLst/>
          </a:prstGeom>
          <a:noFill/>
          <a:ln w="9525">
            <a:noFill/>
          </a:ln>
        </p:spPr>
        <p:txBody>
          <a:bodyPr wrap="square">
            <a:spAutoFit/>
          </a:bodyPr>
          <a:lstStyle/>
          <a:p>
            <a:r>
              <a:rPr lang="zh-CN" altLang="en-US" sz="2800" b="1" dirty="0">
                <a:solidFill>
                  <a:schemeClr val="accent1">
                    <a:lumMod val="50000"/>
                  </a:schemeClr>
                </a:solidFill>
                <a:latin typeface="仿宋" pitchFamily="49" charset="-122"/>
                <a:ea typeface="仿宋" pitchFamily="49" charset="-122"/>
              </a:rPr>
              <a:t>人呼出的气体里的热水蒸汽遇到冷的窗玻璃液化成小水珠附在玻璃上，即是我们看到的“水雾”。这里水雾在窗玻璃的内表面。</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circle(in)">
                                      <p:cBhvr>
                                        <p:cTn id="7" dur="20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circle(in)">
                                      <p:cBhvr>
                                        <p:cTn id="12" dur="20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circle(in)">
                                      <p:cBhvr>
                                        <p:cTn id="17" dur="20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circle(in)">
                                      <p:cBhvr>
                                        <p:cTn id="22" dur="20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p:bldP spid="107526" grpId="0" animBg="1"/>
      <p:bldP spid="1075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文本框 108547"/>
          <p:cNvSpPr txBox="1"/>
          <p:nvPr/>
        </p:nvSpPr>
        <p:spPr>
          <a:xfrm>
            <a:off x="1680369" y="663575"/>
            <a:ext cx="8611394"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dirty="0">
                <a:latin typeface="黑体" panose="02010609060101010101" pitchFamily="2" charset="-122"/>
                <a:ea typeface="黑体" panose="02010609060101010101" pitchFamily="2" charset="-122"/>
              </a:rPr>
              <a:t>13</a:t>
            </a:r>
            <a:r>
              <a:rPr lang="zh-CN" altLang="en-US" sz="3200" dirty="0">
                <a:latin typeface="黑体" panose="02010609060101010101" pitchFamily="2" charset="-122"/>
                <a:ea typeface="黑体" panose="02010609060101010101" pitchFamily="2" charset="-122"/>
              </a:rPr>
              <a:t>、夏天，从冰厢里拿出的茶叶盒，一会儿外包装上有水珠，为什么？当我们想擦干上面的水珠时，能马上擦干吗？</a:t>
            </a:r>
          </a:p>
        </p:txBody>
      </p:sp>
      <p:sp>
        <p:nvSpPr>
          <p:cNvPr id="108549" name="文本框 108548"/>
          <p:cNvSpPr txBox="1"/>
          <p:nvPr/>
        </p:nvSpPr>
        <p:spPr>
          <a:xfrm>
            <a:off x="1375569" y="3254375"/>
            <a:ext cx="9068594" cy="2062103"/>
          </a:xfrm>
          <a:prstGeom prst="rect">
            <a:avLst/>
          </a:prstGeom>
          <a:noFill/>
          <a:ln w="9525">
            <a:noFill/>
          </a:ln>
        </p:spPr>
        <p:txBody>
          <a:bodyPr wrap="square">
            <a:spAutoFit/>
          </a:bodyPr>
          <a:lstStyle/>
          <a:p>
            <a:r>
              <a:rPr lang="zh-CN" altLang="en-US" sz="3200" dirty="0">
                <a:solidFill>
                  <a:schemeClr val="accent1">
                    <a:lumMod val="50000"/>
                  </a:schemeClr>
                </a:solidFill>
                <a:latin typeface="黑体" panose="02010609060101010101" pitchFamily="2" charset="-122"/>
                <a:ea typeface="黑体" panose="02010609060101010101" pitchFamily="2" charset="-122"/>
              </a:rPr>
              <a:t>热空气里的水蒸汽遇到冷的茶叶包装液化成水珠附在包装上，所以出现水珠。此水珠不能马上擦干净，因为你擦了后又有水蒸汽液化，必须要等茶叶外包装温度与室内温度一样时才能擦干净。</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circle(in)">
                                      <p:cBhvr>
                                        <p:cTn id="7" dur="20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circle(in)">
                                      <p:cBhvr>
                                        <p:cTn id="12" dur="20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文本占位符 53250"/>
          <p:cNvSpPr>
            <a:spLocks noGrp="1"/>
          </p:cNvSpPr>
          <p:nvPr>
            <p:ph type="body" idx="1"/>
          </p:nvPr>
        </p:nvSpPr>
        <p:spPr>
          <a:xfrm>
            <a:off x="1604169" y="968375"/>
            <a:ext cx="9262269" cy="3873500"/>
          </a:xfrm>
          <a:ln/>
        </p:spPr>
        <p:txBody>
          <a:bodyPr/>
          <a:lstStyle/>
          <a:p>
            <a:r>
              <a:rPr lang="zh-CN" altLang="en-US" sz="4000" b="1" dirty="0"/>
              <a:t>　　　</a:t>
            </a:r>
            <a:r>
              <a:rPr lang="zh-CN" altLang="en-US" sz="4000" b="1" dirty="0">
                <a:solidFill>
                  <a:srgbClr val="FF0000"/>
                </a:solidFill>
              </a:rPr>
              <a:t>课后探究</a:t>
            </a:r>
            <a:endParaRPr lang="zh-CN" altLang="en-US" sz="4000" b="1" dirty="0"/>
          </a:p>
          <a:p>
            <a:r>
              <a:rPr lang="en-US" altLang="zh-CN" sz="4000" b="1" dirty="0">
                <a:solidFill>
                  <a:schemeClr val="accent2"/>
                </a:solidFill>
              </a:rPr>
              <a:t>1</a:t>
            </a:r>
            <a:r>
              <a:rPr lang="zh-CN" altLang="en-US" sz="4000" b="1" dirty="0">
                <a:solidFill>
                  <a:schemeClr val="accent2"/>
                </a:solidFill>
              </a:rPr>
              <a:t>、大家都在学校生活，都有过洗衣服和晾晒衣服的经验，你觉得衣服在任何时候都干得一样快吗？你认为衣服干的快慢受哪些因素影响呢？</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 fill="hold"/>
                                        <p:tgtEl>
                                          <p:spTgt spid="53251">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 calcmode="lin" valueType="num">
                                      <p:cBhvr>
                                        <p:cTn id="12" dur="1" fill="hold"/>
                                        <p:tgtEl>
                                          <p:spTgt spid="53251">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ctrTitle"/>
          </p:nvPr>
        </p:nvSpPr>
        <p:spPr>
          <a:ln/>
        </p:spPr>
        <p:txBody>
          <a:bodyPr anchor="ctr"/>
          <a:lstStyle/>
          <a:p>
            <a:pPr defTabSz="914400">
              <a:buSzPct val="100000"/>
            </a:pPr>
            <a:r>
              <a:rPr lang="zh-CN" altLang="en-US" sz="6000" b="1" kern="1200" baseline="0" dirty="0">
                <a:latin typeface="Times New Roman" panose="02020603050405020304" pitchFamily="18" charset="0"/>
                <a:ea typeface="宋体" panose="02010600030101010101" pitchFamily="2" charset="-122"/>
              </a:rPr>
              <a:t>汽化和液化</a:t>
            </a: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文本占位符 58370"/>
          <p:cNvSpPr>
            <a:spLocks noGrp="1"/>
          </p:cNvSpPr>
          <p:nvPr>
            <p:ph type="body" idx="1"/>
          </p:nvPr>
        </p:nvSpPr>
        <p:spPr>
          <a:xfrm>
            <a:off x="2670969" y="1273175"/>
            <a:ext cx="8418512" cy="3067050"/>
          </a:xfrm>
          <a:ln/>
        </p:spPr>
        <p:txBody>
          <a:bodyPr/>
          <a:lstStyle/>
          <a:p>
            <a:r>
              <a:rPr lang="zh-CN" altLang="en-US" sz="4000" b="1" dirty="0"/>
              <a:t>课后巩固：</a:t>
            </a:r>
          </a:p>
          <a:p>
            <a:r>
              <a:rPr lang="en-US" altLang="zh-CN" sz="4000" b="1" dirty="0"/>
              <a:t>1</a:t>
            </a:r>
            <a:r>
              <a:rPr lang="zh-CN" altLang="en-US" sz="4000" b="1" dirty="0"/>
              <a:t>、沸腾和蒸发都属于汽化现象，它们有哪些</a:t>
            </a:r>
            <a:r>
              <a:rPr lang="zh-CN" altLang="en-US" sz="4000" b="1" dirty="0">
                <a:solidFill>
                  <a:srgbClr val="FF0000"/>
                </a:solidFill>
              </a:rPr>
              <a:t>相同</a:t>
            </a:r>
            <a:r>
              <a:rPr lang="zh-CN" altLang="en-US" sz="4000" b="1" dirty="0"/>
              <a:t>和</a:t>
            </a:r>
            <a:r>
              <a:rPr lang="zh-CN" altLang="en-US" sz="4000" b="1" dirty="0">
                <a:solidFill>
                  <a:srgbClr val="FF0000"/>
                </a:solidFill>
              </a:rPr>
              <a:t>不同</a:t>
            </a:r>
            <a:r>
              <a:rPr lang="zh-CN" altLang="en-US" sz="4000" b="1" dirty="0"/>
              <a:t>之处？</a:t>
            </a:r>
          </a:p>
          <a:p>
            <a:r>
              <a:rPr lang="en-US" altLang="zh-CN" sz="4000" b="1" dirty="0"/>
              <a:t>2</a:t>
            </a:r>
            <a:r>
              <a:rPr lang="zh-CN" altLang="en-US" sz="4000" b="1" dirty="0"/>
              <a:t>、完成</a:t>
            </a:r>
            <a:r>
              <a:rPr lang="en-US" altLang="zh-CN" sz="4000" b="1" dirty="0"/>
              <a:t>P</a:t>
            </a:r>
            <a:r>
              <a:rPr lang="en-US" altLang="zh-CN" sz="4000" b="1" baseline="-25000" dirty="0"/>
              <a:t>63</a:t>
            </a:r>
            <a:r>
              <a:rPr lang="zh-CN" altLang="en-US" sz="4000" b="1" dirty="0"/>
              <a:t>页相关题。</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占位符 9218"/>
          <p:cNvSpPr>
            <a:spLocks noGrp="1"/>
          </p:cNvSpPr>
          <p:nvPr>
            <p:ph type="body" idx="1"/>
          </p:nvPr>
        </p:nvSpPr>
        <p:spPr>
          <a:xfrm>
            <a:off x="3052763" y="1349375"/>
            <a:ext cx="7319962" cy="3575050"/>
          </a:xfrm>
          <a:ln/>
        </p:spPr>
        <p:txBody>
          <a:bodyPr/>
          <a:lstStyle/>
          <a:p>
            <a:pPr>
              <a:buNone/>
            </a:pPr>
            <a:r>
              <a:rPr lang="en-US" altLang="zh-CN" sz="4000" b="1" dirty="0"/>
              <a:t>1</a:t>
            </a:r>
            <a:r>
              <a:rPr lang="zh-CN" altLang="en-US" sz="4000" b="1" dirty="0"/>
              <a:t>、黑板上涂一些酒精，观察现象。</a:t>
            </a:r>
          </a:p>
          <a:p>
            <a:pPr>
              <a:buNone/>
            </a:pPr>
            <a:r>
              <a:rPr lang="en-US" altLang="zh-CN" sz="4000" b="1" dirty="0"/>
              <a:t>2</a:t>
            </a:r>
            <a:r>
              <a:rPr lang="zh-CN" altLang="en-US" sz="4000" b="1" dirty="0"/>
              <a:t>、晒在太阳下的湿衣服一会儿就干了，衣服上的水到哪里去了呢？</a:t>
            </a:r>
          </a:p>
        </p:txBody>
      </p:sp>
      <p:sp>
        <p:nvSpPr>
          <p:cNvPr id="9220" name="文本框 9219"/>
          <p:cNvSpPr txBox="1"/>
          <p:nvPr/>
        </p:nvSpPr>
        <p:spPr>
          <a:xfrm>
            <a:off x="3967163" y="4778375"/>
            <a:ext cx="5791200" cy="579438"/>
          </a:xfrm>
          <a:prstGeom prst="rect">
            <a:avLst/>
          </a:prstGeom>
          <a:noFill/>
          <a:ln w="9525">
            <a:noFill/>
          </a:ln>
        </p:spPr>
        <p:txBody>
          <a:bodyPr>
            <a:spAutoFit/>
          </a:bodyPr>
          <a:lstStyle/>
          <a:p>
            <a:r>
              <a:rPr lang="zh-CN" altLang="en-US" sz="3200" dirty="0">
                <a:latin typeface="Times New Roman" panose="02020603050405020304" pitchFamily="18" charset="0"/>
                <a:ea typeface="黑体" panose="02010609060101010101" pitchFamily="2" charset="-122"/>
              </a:rPr>
              <a:t>水变成气体跑到空中去了。</a:t>
            </a:r>
          </a:p>
        </p:txBody>
      </p:sp>
      <p:sp>
        <p:nvSpPr>
          <p:cNvPr id="9221" name="文本框 9220"/>
          <p:cNvSpPr txBox="1"/>
          <p:nvPr/>
        </p:nvSpPr>
        <p:spPr>
          <a:xfrm>
            <a:off x="5338763" y="2035175"/>
            <a:ext cx="3435350" cy="579438"/>
          </a:xfrm>
          <a:prstGeom prst="rect">
            <a:avLst/>
          </a:prstGeom>
          <a:noFill/>
          <a:ln w="9525">
            <a:noFill/>
          </a:ln>
        </p:spPr>
        <p:txBody>
          <a:bodyPr wrap="none" anchor="t">
            <a:spAutoFit/>
          </a:bodyPr>
          <a:lstStyle/>
          <a:p>
            <a:r>
              <a:rPr lang="zh-CN" altLang="en-US" sz="3200" dirty="0">
                <a:latin typeface="Times New Roman" panose="02020603050405020304" pitchFamily="18" charset="0"/>
                <a:ea typeface="黑体" panose="02010609060101010101" pitchFamily="2" charset="-122"/>
              </a:rPr>
              <a:t>一会儿酒精干了。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 fill="hold"/>
                                        <p:tgtEl>
                                          <p:spTgt spid="9219">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1" fill="hold"/>
                                        <p:tgtEl>
                                          <p:spTgt spid="9219">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animEffect transition="in" filter="wheel(4)">
                                      <p:cBhvr>
                                        <p:cTn id="17" dur="2000"/>
                                        <p:tgtEl>
                                          <p:spTgt spid="92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wheel(4)">
                                      <p:cBhvr>
                                        <p:cTn id="22"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占位符 10242"/>
          <p:cNvSpPr>
            <a:spLocks noGrp="1"/>
          </p:cNvSpPr>
          <p:nvPr>
            <p:ph type="body" idx="1"/>
          </p:nvPr>
        </p:nvSpPr>
        <p:spPr>
          <a:xfrm>
            <a:off x="2900363" y="2263775"/>
            <a:ext cx="7332662" cy="838200"/>
          </a:xfrm>
          <a:ln/>
        </p:spPr>
        <p:txBody>
          <a:bodyPr/>
          <a:lstStyle/>
          <a:p>
            <a:r>
              <a:rPr lang="zh-CN" altLang="en-US" sz="4000" b="1" dirty="0"/>
              <a:t>演示教材</a:t>
            </a:r>
            <a:r>
              <a:rPr lang="en-US" altLang="zh-CN" sz="4000" b="1" dirty="0"/>
              <a:t>3.3</a:t>
            </a:r>
            <a:r>
              <a:rPr lang="zh-CN" altLang="en-US" sz="4000" b="1" dirty="0"/>
              <a:t>－</a:t>
            </a:r>
            <a:r>
              <a:rPr lang="en-US" altLang="zh-CN" sz="4000" b="1" dirty="0"/>
              <a:t>1</a:t>
            </a:r>
            <a:r>
              <a:rPr lang="zh-CN" altLang="en-US" sz="4000" b="1" dirty="0"/>
              <a:t>实验</a:t>
            </a:r>
          </a:p>
          <a:p>
            <a:pPr>
              <a:buNone/>
            </a:pPr>
            <a:endParaRPr lang="zh-CN" altLang="en-US" sz="4000" b="1" dirty="0"/>
          </a:p>
          <a:p>
            <a:endParaRPr lang="zh-CN" altLang="en-US" sz="40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 fill="hold"/>
                                        <p:tgtEl>
                                          <p:spTgt spid="10243">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7" name="图片 97286" descr="@1QL]H9AH@MMD411{07_N$D"/>
          <p:cNvPicPr>
            <a:picLocks noChangeAspect="1"/>
          </p:cNvPicPr>
          <p:nvPr/>
        </p:nvPicPr>
        <p:blipFill>
          <a:blip r:embed="rId2" cstate="print"/>
          <a:stretch>
            <a:fillRect/>
          </a:stretch>
        </p:blipFill>
        <p:spPr>
          <a:xfrm>
            <a:off x="538163" y="206375"/>
            <a:ext cx="4114800" cy="2895600"/>
          </a:xfrm>
          <a:prstGeom prst="rect">
            <a:avLst/>
          </a:prstGeom>
          <a:noFill/>
          <a:ln w="9525">
            <a:noFill/>
          </a:ln>
        </p:spPr>
      </p:pic>
      <p:pic>
        <p:nvPicPr>
          <p:cNvPr id="97288" name="图片 97287" descr="HDFS8]LRB4N%S4)OQZS2(PN"/>
          <p:cNvPicPr>
            <a:picLocks noChangeAspect="1"/>
          </p:cNvPicPr>
          <p:nvPr/>
        </p:nvPicPr>
        <p:blipFill>
          <a:blip r:embed="rId3" cstate="print"/>
          <a:stretch>
            <a:fillRect/>
          </a:stretch>
        </p:blipFill>
        <p:spPr>
          <a:xfrm>
            <a:off x="6024563" y="87313"/>
            <a:ext cx="4267200" cy="3032125"/>
          </a:xfrm>
          <a:prstGeom prst="rect">
            <a:avLst/>
          </a:prstGeom>
          <a:noFill/>
          <a:ln w="9525">
            <a:noFill/>
          </a:ln>
        </p:spPr>
      </p:pic>
      <p:pic>
        <p:nvPicPr>
          <p:cNvPr id="97289" name="图片 97288" descr="HDFS8]LRB4N%S4)OQZS2(PN"/>
          <p:cNvPicPr>
            <a:picLocks noChangeAspect="1"/>
          </p:cNvPicPr>
          <p:nvPr/>
        </p:nvPicPr>
        <p:blipFill>
          <a:blip r:embed="rId3" cstate="print"/>
          <a:stretch>
            <a:fillRect/>
          </a:stretch>
        </p:blipFill>
        <p:spPr>
          <a:xfrm>
            <a:off x="461963" y="3482975"/>
            <a:ext cx="4114800" cy="2924175"/>
          </a:xfrm>
          <a:prstGeom prst="rect">
            <a:avLst/>
          </a:prstGeom>
          <a:noFill/>
          <a:ln w="9525">
            <a:noFill/>
          </a:ln>
        </p:spPr>
      </p:pic>
      <p:pic>
        <p:nvPicPr>
          <p:cNvPr id="97290" name="图片 97289" descr="(V~M$J(%%2`}SF~5S04{ONG"/>
          <p:cNvPicPr>
            <a:picLocks noChangeAspect="1"/>
          </p:cNvPicPr>
          <p:nvPr/>
        </p:nvPicPr>
        <p:blipFill>
          <a:blip r:embed="rId4" cstate="print"/>
          <a:stretch>
            <a:fillRect/>
          </a:stretch>
        </p:blipFill>
        <p:spPr>
          <a:xfrm>
            <a:off x="6176963" y="3257550"/>
            <a:ext cx="4114800" cy="34036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86111E-6 -9.41597E-7 L 0.51388 -9.41597E-7 " pathEditMode="relative" rAng="0" ptsTypes="AA">
                                      <p:cBhvr>
                                        <p:cTn id="6" dur="3000" fill="hold"/>
                                        <p:tgtEl>
                                          <p:spTgt spid="97287"/>
                                        </p:tgtEl>
                                        <p:attrNameLst>
                                          <p:attrName>ppt_x</p:attrName>
                                          <p:attrName>ppt_y</p:attrName>
                                        </p:attrNameLst>
                                      </p:cBhvr>
                                      <p:rCtr x="25700" y="0"/>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97288"/>
                                        </p:tgtEl>
                                        <p:attrNameLst>
                                          <p:attrName>style.visibility</p:attrName>
                                        </p:attrNameLst>
                                      </p:cBhvr>
                                      <p:to>
                                        <p:strVal val="visible"/>
                                      </p:to>
                                    </p:set>
                                    <p:animEffect transition="in" filter="slide(fromBottom)">
                                      <p:cBhvr>
                                        <p:cTn id="11" dur="500"/>
                                        <p:tgtEl>
                                          <p:spTgt spid="9728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97289"/>
                                        </p:tgtEl>
                                        <p:attrNameLst>
                                          <p:attrName>style.visibility</p:attrName>
                                        </p:attrNameLst>
                                      </p:cBhvr>
                                      <p:to>
                                        <p:strVal val="visible"/>
                                      </p:to>
                                    </p:set>
                                    <p:animEffect transition="in" filter="slide(fromBottom)">
                                      <p:cBhvr>
                                        <p:cTn id="16" dur="500"/>
                                        <p:tgtEl>
                                          <p:spTgt spid="97289"/>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6.94444E-7 -6.55542E-7 L 0.52778 -0.00214 " pathEditMode="relative" rAng="0" ptsTypes="AA">
                                      <p:cBhvr>
                                        <p:cTn id="20" dur="2000" fill="hold"/>
                                        <p:tgtEl>
                                          <p:spTgt spid="97289"/>
                                        </p:tgtEl>
                                        <p:attrNameLst>
                                          <p:attrName>ppt_x</p:attrName>
                                          <p:attrName>ppt_y</p:attrName>
                                        </p:attrNameLst>
                                      </p:cBhvr>
                                      <p:rCtr x="26400" y="-100"/>
                                    </p:animMotion>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97290"/>
                                        </p:tgtEl>
                                        <p:attrNameLst>
                                          <p:attrName>style.visibility</p:attrName>
                                        </p:attrNameLst>
                                      </p:cBhvr>
                                      <p:to>
                                        <p:strVal val="visible"/>
                                      </p:to>
                                    </p:set>
                                    <p:animEffect transition="in" filter="slide(fromBottom)">
                                      <p:cBhvr>
                                        <p:cTn id="24" dur="5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文本占位符 105474"/>
          <p:cNvSpPr>
            <a:spLocks noGrp="1"/>
          </p:cNvSpPr>
          <p:nvPr>
            <p:ph type="body" idx="1"/>
          </p:nvPr>
        </p:nvSpPr>
        <p:spPr>
          <a:xfrm>
            <a:off x="4119563" y="1958975"/>
            <a:ext cx="2274887" cy="1014413"/>
          </a:xfrm>
          <a:ln/>
        </p:spPr>
        <p:txBody>
          <a:bodyPr/>
          <a:lstStyle/>
          <a:p>
            <a:pPr>
              <a:buNone/>
            </a:pPr>
            <a:r>
              <a:rPr lang="zh-CN" altLang="en-US" dirty="0"/>
              <a:t>进行实验</a:t>
            </a: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矩形 104451"/>
          <p:cNvSpPr/>
          <p:nvPr/>
        </p:nvSpPr>
        <p:spPr>
          <a:xfrm>
            <a:off x="3752850" y="968375"/>
            <a:ext cx="1200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液态</a:t>
            </a:r>
          </a:p>
        </p:txBody>
      </p:sp>
      <p:sp>
        <p:nvSpPr>
          <p:cNvPr id="104453" name="矩形 104452"/>
          <p:cNvSpPr/>
          <p:nvPr/>
        </p:nvSpPr>
        <p:spPr>
          <a:xfrm>
            <a:off x="6862763" y="968375"/>
            <a:ext cx="1200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气态</a:t>
            </a:r>
          </a:p>
        </p:txBody>
      </p:sp>
      <p:sp>
        <p:nvSpPr>
          <p:cNvPr id="104454" name="直接连接符 104453"/>
          <p:cNvSpPr/>
          <p:nvPr/>
        </p:nvSpPr>
        <p:spPr>
          <a:xfrm>
            <a:off x="5308600" y="1338263"/>
            <a:ext cx="1463675" cy="0"/>
          </a:xfrm>
          <a:prstGeom prst="line">
            <a:avLst/>
          </a:prstGeom>
          <a:ln w="9525" cap="flat" cmpd="sng">
            <a:solidFill>
              <a:schemeClr val="tx1"/>
            </a:solidFill>
            <a:prstDash val="solid"/>
            <a:headEnd type="none" w="med" len="med"/>
            <a:tailEnd type="triangle" w="med" len="med"/>
          </a:ln>
        </p:spPr>
      </p:sp>
      <p:sp>
        <p:nvSpPr>
          <p:cNvPr id="104455" name="矩形 104454"/>
          <p:cNvSpPr/>
          <p:nvPr/>
        </p:nvSpPr>
        <p:spPr>
          <a:xfrm>
            <a:off x="3736975" y="3327400"/>
            <a:ext cx="1200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气态</a:t>
            </a:r>
          </a:p>
        </p:txBody>
      </p:sp>
      <p:sp>
        <p:nvSpPr>
          <p:cNvPr id="104456" name="矩形 104455"/>
          <p:cNvSpPr/>
          <p:nvPr/>
        </p:nvSpPr>
        <p:spPr>
          <a:xfrm>
            <a:off x="6938963" y="3254375"/>
            <a:ext cx="1200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液态</a:t>
            </a:r>
          </a:p>
        </p:txBody>
      </p:sp>
      <p:sp>
        <p:nvSpPr>
          <p:cNvPr id="104457" name="直接连接符 104456"/>
          <p:cNvSpPr/>
          <p:nvPr/>
        </p:nvSpPr>
        <p:spPr>
          <a:xfrm>
            <a:off x="5292725" y="3697288"/>
            <a:ext cx="1463675" cy="0"/>
          </a:xfrm>
          <a:prstGeom prst="line">
            <a:avLst/>
          </a:prstGeom>
          <a:ln w="9525" cap="flat" cmpd="sng">
            <a:solidFill>
              <a:schemeClr val="tx1"/>
            </a:solidFill>
            <a:prstDash val="solid"/>
            <a:headEnd type="none" w="med" len="med"/>
            <a:tailEnd type="triangle" w="med" len="med"/>
          </a:ln>
        </p:spPr>
      </p:sp>
      <p:sp>
        <p:nvSpPr>
          <p:cNvPr id="104458" name="矩形 104457"/>
          <p:cNvSpPr/>
          <p:nvPr/>
        </p:nvSpPr>
        <p:spPr>
          <a:xfrm>
            <a:off x="2214563" y="3406775"/>
            <a:ext cx="1403350" cy="579438"/>
          </a:xfrm>
          <a:prstGeom prst="rect">
            <a:avLst/>
          </a:prstGeom>
          <a:noFill/>
          <a:ln w="9525">
            <a:noFill/>
          </a:ln>
        </p:spPr>
        <p:txBody>
          <a:bodyPr wrap="none" anchor="t">
            <a:spAutoFit/>
          </a:bodyPr>
          <a:lstStyle/>
          <a:p>
            <a:r>
              <a:rPr lang="zh-CN" altLang="en-US" sz="3200" b="1" dirty="0">
                <a:solidFill>
                  <a:srgbClr val="FF0000"/>
                </a:solidFill>
                <a:latin typeface="Times New Roman" panose="02020603050405020304" pitchFamily="18" charset="0"/>
              </a:rPr>
              <a:t>液化</a:t>
            </a:r>
            <a:r>
              <a:rPr lang="zh-CN" altLang="en-US" sz="3200" b="1" dirty="0">
                <a:latin typeface="Times New Roman" panose="02020603050405020304" pitchFamily="18" charset="0"/>
              </a:rPr>
              <a:t>：</a:t>
            </a:r>
          </a:p>
        </p:txBody>
      </p:sp>
      <p:sp>
        <p:nvSpPr>
          <p:cNvPr id="104459" name="矩形 104458"/>
          <p:cNvSpPr/>
          <p:nvPr/>
        </p:nvSpPr>
        <p:spPr>
          <a:xfrm>
            <a:off x="1604963" y="2035175"/>
            <a:ext cx="7804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物质从液态变为气态的过程叫汽化</a:t>
            </a:r>
          </a:p>
        </p:txBody>
      </p:sp>
      <p:sp>
        <p:nvSpPr>
          <p:cNvPr id="104460" name="矩形 104459"/>
          <p:cNvSpPr/>
          <p:nvPr/>
        </p:nvSpPr>
        <p:spPr>
          <a:xfrm>
            <a:off x="1604963" y="4549775"/>
            <a:ext cx="7804150" cy="701675"/>
          </a:xfrm>
          <a:prstGeom prst="rect">
            <a:avLst/>
          </a:prstGeom>
          <a:noFill/>
          <a:ln w="9525">
            <a:noFill/>
          </a:ln>
        </p:spPr>
        <p:txBody>
          <a:bodyPr wrap="none" anchor="t">
            <a:spAutoFit/>
          </a:bodyPr>
          <a:lstStyle/>
          <a:p>
            <a:r>
              <a:rPr lang="zh-CN" altLang="en-US" sz="4000" b="1" dirty="0">
                <a:latin typeface="Times New Roman" panose="02020603050405020304" pitchFamily="18" charset="0"/>
              </a:rPr>
              <a:t>物质从气态变为液态的过程叫液化</a:t>
            </a:r>
          </a:p>
        </p:txBody>
      </p:sp>
      <p:sp>
        <p:nvSpPr>
          <p:cNvPr id="104461" name="矩形 104460"/>
          <p:cNvSpPr/>
          <p:nvPr/>
        </p:nvSpPr>
        <p:spPr>
          <a:xfrm>
            <a:off x="2214563" y="1044575"/>
            <a:ext cx="1403350" cy="579438"/>
          </a:xfrm>
          <a:prstGeom prst="rect">
            <a:avLst/>
          </a:prstGeom>
          <a:noFill/>
          <a:ln w="9525">
            <a:noFill/>
          </a:ln>
        </p:spPr>
        <p:txBody>
          <a:bodyPr wrap="none" anchor="t">
            <a:spAutoFit/>
          </a:bodyPr>
          <a:lstStyle/>
          <a:p>
            <a:r>
              <a:rPr lang="zh-CN" altLang="en-US" sz="3200" b="1" dirty="0">
                <a:solidFill>
                  <a:srgbClr val="FF0000"/>
                </a:solidFill>
                <a:latin typeface="Times New Roman" panose="02020603050405020304" pitchFamily="18" charset="0"/>
              </a:rPr>
              <a:t>汽化</a:t>
            </a:r>
            <a:r>
              <a:rPr lang="zh-CN" altLang="en-US" sz="3200" b="1" dirty="0">
                <a:latin typeface="Times New Roman" panose="02020603050405020304" pitchFamily="18" charset="0"/>
              </a:rPr>
              <a:t>：</a:t>
            </a:r>
          </a:p>
        </p:txBody>
      </p:sp>
      <p:sp>
        <p:nvSpPr>
          <p:cNvPr id="104462" name="文本框 104461"/>
          <p:cNvSpPr txBox="1"/>
          <p:nvPr/>
        </p:nvSpPr>
        <p:spPr>
          <a:xfrm>
            <a:off x="1147763" y="5540375"/>
            <a:ext cx="4668837" cy="579438"/>
          </a:xfrm>
          <a:prstGeom prst="rect">
            <a:avLst/>
          </a:prstGeom>
          <a:noFill/>
          <a:ln w="9525">
            <a:noFill/>
          </a:ln>
        </p:spPr>
        <p:txBody>
          <a:bodyPr wrap="none" anchor="t">
            <a:spAutoFit/>
          </a:bodyPr>
          <a:lstStyle/>
          <a:p>
            <a:r>
              <a:rPr lang="zh-CN" altLang="en-US" sz="3200" dirty="0">
                <a:solidFill>
                  <a:srgbClr val="000000"/>
                </a:solidFill>
                <a:latin typeface="Times New Roman" panose="02020603050405020304" pitchFamily="18" charset="0"/>
                <a:ea typeface="黑体" panose="02010609060101010101" pitchFamily="2" charset="-122"/>
              </a:rPr>
              <a:t>液体</a:t>
            </a:r>
            <a:r>
              <a:rPr lang="zh-CN" altLang="en-US" sz="3200" b="1" dirty="0">
                <a:solidFill>
                  <a:srgbClr val="000000"/>
                </a:solidFill>
                <a:latin typeface="Times New Roman" panose="02020603050405020304" pitchFamily="18" charset="0"/>
                <a:ea typeface="黑体" panose="02010609060101010101" pitchFamily="2" charset="-122"/>
              </a:rPr>
              <a:t>汽化有二种方式：即</a:t>
            </a:r>
          </a:p>
        </p:txBody>
      </p:sp>
      <p:sp>
        <p:nvSpPr>
          <p:cNvPr id="104463" name="文本框 104462"/>
          <p:cNvSpPr txBox="1"/>
          <p:nvPr/>
        </p:nvSpPr>
        <p:spPr>
          <a:xfrm>
            <a:off x="6329363" y="5605463"/>
            <a:ext cx="2216150" cy="579437"/>
          </a:xfrm>
          <a:prstGeom prst="rect">
            <a:avLst/>
          </a:prstGeom>
          <a:noFill/>
          <a:ln w="9525">
            <a:noFill/>
          </a:ln>
        </p:spPr>
        <p:txBody>
          <a:bodyPr wrap="none" anchor="t">
            <a:spAutoFit/>
          </a:bodyPr>
          <a:lstStyle/>
          <a:p>
            <a:r>
              <a:rPr lang="zh-CN" altLang="en-US" sz="3200" dirty="0">
                <a:solidFill>
                  <a:srgbClr val="FF0000"/>
                </a:solidFill>
                <a:latin typeface="Times New Roman" panose="02020603050405020304" pitchFamily="18" charset="0"/>
                <a:ea typeface="华文行楷" pitchFamily="2" charset="-122"/>
              </a:rPr>
              <a:t>蒸发与沸腾</a:t>
            </a:r>
            <a:endParaRPr lang="zh-CN" altLang="en-US" sz="3200" b="1" dirty="0">
              <a:solidFill>
                <a:srgbClr val="FF0000"/>
              </a:solidFill>
              <a:latin typeface="Times New Roman" panose="02020603050405020304" pitchFamily="18" charset="0"/>
              <a:ea typeface="华文行楷"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Effect transition="in" filter="slide(fromLeft)">
                                      <p:cBhvr>
                                        <p:cTn id="7" dur="3000"/>
                                        <p:tgtEl>
                                          <p:spTgt spid="10446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 calcmode="lin" valueType="num">
                                      <p:cBhvr>
                                        <p:cTn id="12" dur="1" fill="hold"/>
                                        <p:tgtEl>
                                          <p:spTgt spid="10445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4454"/>
                                        </p:tgtEl>
                                        <p:attrNameLst>
                                          <p:attrName>style.visibility</p:attrName>
                                        </p:attrNameLst>
                                      </p:cBhvr>
                                      <p:to>
                                        <p:strVal val="visible"/>
                                      </p:to>
                                    </p:set>
                                    <p:anim calcmode="lin" valueType="num">
                                      <p:cBhvr>
                                        <p:cTn id="17" dur="1" fill="hold"/>
                                        <p:tgtEl>
                                          <p:spTgt spid="104454"/>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4453"/>
                                        </p:tgtEl>
                                        <p:attrNameLst>
                                          <p:attrName>style.visibility</p:attrName>
                                        </p:attrNameLst>
                                      </p:cBhvr>
                                      <p:to>
                                        <p:strVal val="visible"/>
                                      </p:to>
                                    </p:set>
                                    <p:anim calcmode="lin" valueType="num">
                                      <p:cBhvr>
                                        <p:cTn id="22" dur="1" fill="hold"/>
                                        <p:tgtEl>
                                          <p:spTgt spid="104453"/>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4459"/>
                                        </p:tgtEl>
                                        <p:attrNameLst>
                                          <p:attrName>style.visibility</p:attrName>
                                        </p:attrNameLst>
                                      </p:cBhvr>
                                      <p:to>
                                        <p:strVal val="visible"/>
                                      </p:to>
                                    </p:set>
                                    <p:anim calcmode="lin" valueType="num">
                                      <p:cBhvr>
                                        <p:cTn id="27" dur="1" fill="hold"/>
                                        <p:tgtEl>
                                          <p:spTgt spid="104459"/>
                                        </p:tgtEl>
                                      </p:cBhvr>
                                    </p:anim>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4458"/>
                                        </p:tgtEl>
                                        <p:attrNameLst>
                                          <p:attrName>style.visibility</p:attrName>
                                        </p:attrNameLst>
                                      </p:cBhvr>
                                      <p:to>
                                        <p:strVal val="visible"/>
                                      </p:to>
                                    </p:set>
                                    <p:animEffect transition="in" filter="slide(fromLeft)">
                                      <p:cBhvr>
                                        <p:cTn id="32" dur="3000"/>
                                        <p:tgtEl>
                                          <p:spTgt spid="104458"/>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4455"/>
                                        </p:tgtEl>
                                        <p:attrNameLst>
                                          <p:attrName>style.visibility</p:attrName>
                                        </p:attrNameLst>
                                      </p:cBhvr>
                                      <p:to>
                                        <p:strVal val="visible"/>
                                      </p:to>
                                    </p:set>
                                    <p:anim calcmode="lin" valueType="num">
                                      <p:cBhvr>
                                        <p:cTn id="37" dur="1" fill="hold"/>
                                        <p:tgtEl>
                                          <p:spTgt spid="104455"/>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4457"/>
                                        </p:tgtEl>
                                        <p:attrNameLst>
                                          <p:attrName>style.visibility</p:attrName>
                                        </p:attrNameLst>
                                      </p:cBhvr>
                                      <p:to>
                                        <p:strVal val="visible"/>
                                      </p:to>
                                    </p:set>
                                    <p:anim calcmode="lin" valueType="num">
                                      <p:cBhvr>
                                        <p:cTn id="42" dur="1" fill="hold"/>
                                        <p:tgtEl>
                                          <p:spTgt spid="104457"/>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4456"/>
                                        </p:tgtEl>
                                        <p:attrNameLst>
                                          <p:attrName>style.visibility</p:attrName>
                                        </p:attrNameLst>
                                      </p:cBhvr>
                                      <p:to>
                                        <p:strVal val="visible"/>
                                      </p:to>
                                    </p:set>
                                    <p:anim calcmode="lin" valueType="num">
                                      <p:cBhvr>
                                        <p:cTn id="47" dur="1" fill="hold"/>
                                        <p:tgtEl>
                                          <p:spTgt spid="104456"/>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04460"/>
                                        </p:tgtEl>
                                        <p:attrNameLst>
                                          <p:attrName>style.visibility</p:attrName>
                                        </p:attrNameLst>
                                      </p:cBhvr>
                                      <p:to>
                                        <p:strVal val="visible"/>
                                      </p:to>
                                    </p:set>
                                    <p:anim calcmode="lin" valueType="num">
                                      <p:cBhvr>
                                        <p:cTn id="52" dur="1" fill="hold"/>
                                        <p:tgtEl>
                                          <p:spTgt spid="104460"/>
                                        </p:tgtEl>
                                      </p:cBhvr>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04462"/>
                                        </p:tgtEl>
                                        <p:attrNameLst>
                                          <p:attrName>style.visibility</p:attrName>
                                        </p:attrNameLst>
                                      </p:cBhvr>
                                      <p:to>
                                        <p:strVal val="visible"/>
                                      </p:to>
                                    </p:set>
                                    <p:animEffect transition="in" filter="slide(fromBottom)">
                                      <p:cBhvr>
                                        <p:cTn id="57" dur="500"/>
                                        <p:tgtEl>
                                          <p:spTgt spid="10446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04463"/>
                                        </p:tgtEl>
                                        <p:attrNameLst>
                                          <p:attrName>style.visibility</p:attrName>
                                        </p:attrNameLst>
                                      </p:cBhvr>
                                      <p:to>
                                        <p:strVal val="visible"/>
                                      </p:to>
                                    </p:set>
                                    <p:animEffect transition="in" filter="slide(fromBottom)">
                                      <p:cBhvr>
                                        <p:cTn id="62"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p:bldP spid="104455" grpId="0"/>
      <p:bldP spid="104456" grpId="0"/>
      <p:bldP spid="104458" grpId="0"/>
      <p:bldP spid="104459" grpId="0"/>
      <p:bldP spid="104460" grpId="0"/>
      <p:bldP spid="104461" grpId="0"/>
      <p:bldP spid="104462" grpId="0"/>
      <p:bldP spid="104463" grpId="0"/>
    </p:bldLst>
  </p:timing>
</p:sld>
</file>

<file path=ppt/theme/theme1.xml><?xml version="1.0" encoding="utf-8"?>
<a:theme xmlns:a="http://schemas.openxmlformats.org/drawingml/2006/main" name="谈古论今">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西厢记">
  <a:themeElements>
    <a:clrScheme name="">
      <a:dk1>
        <a:srgbClr val="000000"/>
      </a:dk1>
      <a:lt1>
        <a:srgbClr val="FFD699"/>
      </a:lt1>
      <a:dk2>
        <a:srgbClr val="000000"/>
      </a:dk2>
      <a:lt2>
        <a:srgbClr val="808080"/>
      </a:lt2>
      <a:accent1>
        <a:srgbClr val="FF9933"/>
      </a:accent1>
      <a:accent2>
        <a:srgbClr val="3333CC"/>
      </a:accent2>
      <a:accent3>
        <a:srgbClr val="FFE7CA"/>
      </a:accent3>
      <a:accent4>
        <a:srgbClr val="000000"/>
      </a:accent4>
      <a:accent5>
        <a:srgbClr val="FFCAAD"/>
      </a:accent5>
      <a:accent6>
        <a:srgbClr val="2D2DB7"/>
      </a:accent6>
      <a:hlink>
        <a:srgbClr val="00CC66"/>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D699"/>
        </a:lt1>
        <a:dk2>
          <a:srgbClr val="000000"/>
        </a:dk2>
        <a:lt2>
          <a:srgbClr val="808080"/>
        </a:lt2>
        <a:accent1>
          <a:srgbClr val="FF9933"/>
        </a:accent1>
        <a:accent2>
          <a:srgbClr val="3333CC"/>
        </a:accent2>
        <a:accent3>
          <a:srgbClr val="FFE7CA"/>
        </a:accent3>
        <a:accent4>
          <a:srgbClr val="000000"/>
        </a:accent4>
        <a:accent5>
          <a:srgbClr val="FFCAAD"/>
        </a:accent5>
        <a:accent6>
          <a:srgbClr val="2D2DB7"/>
        </a:accent6>
        <a:hlink>
          <a:srgbClr val="00CC66"/>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Fireworks">
  <a:themeElements>
    <a:clrScheme name="">
      <a:dk1>
        <a:srgbClr val="FFCC00"/>
      </a:dk1>
      <a:lt1>
        <a:srgbClr val="000000"/>
      </a:lt1>
      <a:dk2>
        <a:srgbClr val="FFFFFF"/>
      </a:dk2>
      <a:lt2>
        <a:srgbClr val="AF273E"/>
      </a:lt2>
      <a:accent1>
        <a:srgbClr val="FF8B17"/>
      </a:accent1>
      <a:accent2>
        <a:srgbClr val="FFE103"/>
      </a:accent2>
      <a:accent3>
        <a:srgbClr val="AAAAAA"/>
      </a:accent3>
      <a:accent4>
        <a:srgbClr val="DCAF00"/>
      </a:accent4>
      <a:accent5>
        <a:srgbClr val="FFC5AA"/>
      </a:accent5>
      <a:accent6>
        <a:srgbClr val="E5CA02"/>
      </a:accent6>
      <a:hlink>
        <a:srgbClr val="FF3399"/>
      </a:hlink>
      <a:folHlink>
        <a:srgbClr val="FE1F08"/>
      </a:folHlink>
    </a:clrScheme>
    <a:fontScheme name="">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CC00"/>
        </a:dk1>
        <a:lt1>
          <a:srgbClr val="000000"/>
        </a:lt1>
        <a:dk2>
          <a:srgbClr val="FFFFFF"/>
        </a:dk2>
        <a:lt2>
          <a:srgbClr val="AF273E"/>
        </a:lt2>
        <a:accent1>
          <a:srgbClr val="FF8B17"/>
        </a:accent1>
        <a:accent2>
          <a:srgbClr val="FFE103"/>
        </a:accent2>
        <a:accent3>
          <a:srgbClr val="AAAAAA"/>
        </a:accent3>
        <a:accent4>
          <a:srgbClr val="DCAF00"/>
        </a:accent4>
        <a:accent5>
          <a:srgbClr val="FFC5AA"/>
        </a:accent5>
        <a:accent6>
          <a:srgbClr val="E5CA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
        <a:dk1>
          <a:srgbClr val="CCFFFF"/>
        </a:dk1>
        <a:lt1>
          <a:srgbClr val="000066"/>
        </a:lt1>
        <a:dk2>
          <a:srgbClr val="00FFFF"/>
        </a:dk2>
        <a:lt2>
          <a:srgbClr val="0000A4"/>
        </a:lt2>
        <a:accent1>
          <a:srgbClr val="51B2E3"/>
        </a:accent1>
        <a:accent2>
          <a:srgbClr val="04E8AC"/>
        </a:accent2>
        <a:accent3>
          <a:srgbClr val="AAAAB9"/>
        </a:accent3>
        <a:accent4>
          <a:srgbClr val="AFDCDC"/>
        </a:accent4>
        <a:accent5>
          <a:srgbClr val="B3D5EE"/>
        </a:accent5>
        <a:accent6>
          <a:srgbClr val="03D09A"/>
        </a:accent6>
        <a:hlink>
          <a:srgbClr val="FF3399"/>
        </a:hlink>
        <a:folHlink>
          <a:srgbClr val="8F5FD5"/>
        </a:folHlink>
      </a:clrScheme>
      <a:clrMap bg1="lt1" tx1="dk1" bg2="lt2" tx2="dk2" accent1="accent1" accent2="accent2" accent3="accent3" accent4="accent4" accent5="accent5" accent6="accent6" hlink="hlink" folHlink="folHlink"/>
    </a:extraClrScheme>
    <a:extraClrScheme>
      <a:clrScheme name="">
        <a:dk1>
          <a:srgbClr val="FFCC00"/>
        </a:dk1>
        <a:lt1>
          <a:srgbClr val="000000"/>
        </a:lt1>
        <a:dk2>
          <a:srgbClr val="FFFFFF"/>
        </a:dk2>
        <a:lt2>
          <a:srgbClr val="9F237F"/>
        </a:lt2>
        <a:accent1>
          <a:srgbClr val="39A6DD"/>
        </a:accent1>
        <a:accent2>
          <a:srgbClr val="FF03E7"/>
        </a:accent2>
        <a:accent3>
          <a:srgbClr val="AAAAAA"/>
        </a:accent3>
        <a:accent4>
          <a:srgbClr val="DCAF00"/>
        </a:accent4>
        <a:accent5>
          <a:srgbClr val="AED0EB"/>
        </a:accent5>
        <a:accent6>
          <a:srgbClr val="E502CF"/>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
        <a:dk1>
          <a:srgbClr val="FFCC00"/>
        </a:dk1>
        <a:lt1>
          <a:srgbClr val="000000"/>
        </a:lt1>
        <a:dk2>
          <a:srgbClr val="FFFFFF"/>
        </a:dk2>
        <a:lt2>
          <a:srgbClr val="00603B"/>
        </a:lt2>
        <a:accent1>
          <a:srgbClr val="39A6DD"/>
        </a:accent1>
        <a:accent2>
          <a:srgbClr val="07FB18"/>
        </a:accent2>
        <a:accent3>
          <a:srgbClr val="AAAAAA"/>
        </a:accent3>
        <a:accent4>
          <a:srgbClr val="DCAF00"/>
        </a:accent4>
        <a:accent5>
          <a:srgbClr val="AED0EB"/>
        </a:accent5>
        <a:accent6>
          <a:srgbClr val="05E115"/>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FF6600"/>
        </a:lt2>
        <a:accent1>
          <a:srgbClr val="FF99FF"/>
        </a:accent1>
        <a:accent2>
          <a:srgbClr val="FFFF99"/>
        </a:accent2>
        <a:accent3>
          <a:srgbClr val="AAADB9"/>
        </a:accent3>
        <a:accent4>
          <a:srgbClr val="DCDCDC"/>
        </a:accent4>
        <a:accent5>
          <a:srgbClr val="FFCAFF"/>
        </a:accent5>
        <a:accent6>
          <a:srgbClr val="E5E589"/>
        </a:accent6>
        <a:hlink>
          <a:srgbClr val="FF3399"/>
        </a:hlink>
        <a:folHlink>
          <a:srgbClr val="FF99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5E589"/>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93</TotalTime>
  <Words>1883</Words>
  <Application>Microsoft Office PowerPoint</Application>
  <PresentationFormat>自定义</PresentationFormat>
  <Paragraphs>243</Paragraphs>
  <Slides>40</Slides>
  <Notes>0</Notes>
  <HiddenSlides>0</HiddenSlides>
  <MMClips>0</MMClips>
  <ScaleCrop>false</ScaleCrop>
  <HeadingPairs>
    <vt:vector size="4" baseType="variant">
      <vt:variant>
        <vt:lpstr>主题</vt:lpstr>
      </vt:variant>
      <vt:variant>
        <vt:i4>5</vt:i4>
      </vt:variant>
      <vt:variant>
        <vt:lpstr>幻灯片标题</vt:lpstr>
      </vt:variant>
      <vt:variant>
        <vt:i4>40</vt:i4>
      </vt:variant>
    </vt:vector>
  </HeadingPairs>
  <TitlesOfParts>
    <vt:vector size="45" baseType="lpstr">
      <vt:lpstr>谈古论今</vt:lpstr>
      <vt:lpstr>古瓶荷花</vt:lpstr>
      <vt:lpstr>默认设计模板</vt:lpstr>
      <vt:lpstr>西厢记</vt:lpstr>
      <vt:lpstr>Fireworks</vt:lpstr>
      <vt:lpstr>幻灯片 1</vt:lpstr>
      <vt:lpstr>幻灯片 2</vt:lpstr>
      <vt:lpstr>幻灯片 3</vt:lpstr>
      <vt:lpstr>汽化和液化</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杨自力</dc:creator>
  <cp:lastModifiedBy>Administrator</cp:lastModifiedBy>
  <cp:revision>111</cp:revision>
  <dcterms:created xsi:type="dcterms:W3CDTF">2017-09-17T23:17:33Z</dcterms:created>
  <dcterms:modified xsi:type="dcterms:W3CDTF">2018-07-24T08:39:55Z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2052-10.1.0.6749</vt:lpwstr>
  </property>
</Properties>
</file>